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6"/>
  </p:notesMasterIdLst>
  <p:sldIdLst>
    <p:sldId id="256" r:id="rId2"/>
    <p:sldId id="301" r:id="rId3"/>
    <p:sldId id="311" r:id="rId4"/>
    <p:sldId id="312" r:id="rId5"/>
    <p:sldId id="272" r:id="rId6"/>
    <p:sldId id="305" r:id="rId7"/>
    <p:sldId id="296" r:id="rId8"/>
    <p:sldId id="259" r:id="rId9"/>
    <p:sldId id="260" r:id="rId10"/>
    <p:sldId id="258" r:id="rId11"/>
    <p:sldId id="297" r:id="rId12"/>
    <p:sldId id="298" r:id="rId13"/>
    <p:sldId id="299" r:id="rId14"/>
    <p:sldId id="300" r:id="rId15"/>
    <p:sldId id="306" r:id="rId16"/>
    <p:sldId id="309" r:id="rId17"/>
    <p:sldId id="263" r:id="rId18"/>
    <p:sldId id="271" r:id="rId19"/>
    <p:sldId id="270" r:id="rId20"/>
    <p:sldId id="264" r:id="rId21"/>
    <p:sldId id="303" r:id="rId22"/>
    <p:sldId id="308" r:id="rId23"/>
    <p:sldId id="265" r:id="rId24"/>
    <p:sldId id="278" r:id="rId25"/>
  </p:sldIdLst>
  <p:sldSz cx="9144000" cy="5143500" type="screen16x9"/>
  <p:notesSz cx="6858000" cy="9144000"/>
  <p:embeddedFontLst>
    <p:embeddedFont>
      <p:font typeface="Amatic SC" panose="00000500000000000000" pitchFamily="2" charset="-79"/>
      <p:regular r:id="rId27"/>
      <p:bold r:id="rId28"/>
    </p:embeddedFont>
    <p:embeddedFont>
      <p:font typeface="Calibri" panose="020F0502020204030204" pitchFamily="34" charset="0"/>
      <p:regular r:id="rId29"/>
      <p:bold r:id="rId30"/>
      <p:italic r:id="rId31"/>
      <p:boldItalic r:id="rId32"/>
    </p:embeddedFont>
    <p:embeddedFont>
      <p:font typeface="Calisto MT" panose="02040603050505030304" pitchFamily="18" charset="0"/>
      <p:regular r:id="rId33"/>
      <p:bold r:id="rId34"/>
      <p:italic r:id="rId35"/>
      <p:boldItalic r:id="rId36"/>
    </p:embeddedFont>
    <p:embeddedFont>
      <p:font typeface="Encode Sans Semi Condensed" panose="020B0604020202020204" charset="0"/>
      <p:regular r:id="rId37"/>
      <p:bold r:id="rId38"/>
    </p:embeddedFont>
    <p:embeddedFont>
      <p:font typeface="Encode Sans Semi Condensed Light" panose="020B0604020202020204" charset="0"/>
      <p:regular r:id="rId39"/>
      <p:bold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3A47"/>
    <a:srgbClr val="0D5163"/>
    <a:srgbClr val="81D0DB"/>
    <a:srgbClr val="7AC4CC"/>
    <a:srgbClr val="8ACBD1"/>
    <a:srgbClr val="66FFCC"/>
    <a:srgbClr val="006040"/>
    <a:srgbClr val="99FFCC"/>
    <a:srgbClr val="B17ED8"/>
    <a:srgbClr val="0834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4218DE6-D431-4044-9C84-DCB305295717}">
  <a:tblStyle styleId="{84218DE6-D431-4044-9C84-DCB30529571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4D890D1-4835-4479-89E5-008A3579EB0F}"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e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2"/>
        <p:cNvGrpSpPr/>
        <p:nvPr/>
      </p:nvGrpSpPr>
      <p:grpSpPr>
        <a:xfrm>
          <a:off x="0" y="0"/>
          <a:ext cx="0" cy="0"/>
          <a:chOff x="0" y="0"/>
          <a:chExt cx="0" cy="0"/>
        </a:xfrm>
      </p:grpSpPr>
      <p:sp>
        <p:nvSpPr>
          <p:cNvPr id="1743" name="Google Shape;1743;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4" name="Google Shape;1744;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5" name="Google Shape;185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0"/>
        <p:cNvGrpSpPr/>
        <p:nvPr/>
      </p:nvGrpSpPr>
      <p:grpSpPr>
        <a:xfrm>
          <a:off x="0" y="0"/>
          <a:ext cx="0" cy="0"/>
          <a:chOff x="0" y="0"/>
          <a:chExt cx="0" cy="0"/>
        </a:xfrm>
      </p:grpSpPr>
      <p:sp>
        <p:nvSpPr>
          <p:cNvPr id="1761" name="Google Shape;1761;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2" name="Google Shape;1762;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1"/>
        <p:cNvGrpSpPr/>
        <p:nvPr/>
      </p:nvGrpSpPr>
      <p:grpSpPr>
        <a:xfrm>
          <a:off x="0" y="0"/>
          <a:ext cx="0" cy="0"/>
          <a:chOff x="0" y="0"/>
          <a:chExt cx="0" cy="0"/>
        </a:xfrm>
      </p:grpSpPr>
      <p:sp>
        <p:nvSpPr>
          <p:cNvPr id="1582" name="Google Shape;158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3" name="Google Shape;158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203470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hi-IN" dirty="0"/>
          </a:p>
        </p:txBody>
      </p:sp>
    </p:spTree>
    <p:extLst>
      <p:ext uri="{BB962C8B-B14F-4D97-AF65-F5344CB8AC3E}">
        <p14:creationId xmlns:p14="http://schemas.microsoft.com/office/powerpoint/2010/main" val="4023100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0"/>
        <p:cNvGrpSpPr/>
        <p:nvPr/>
      </p:nvGrpSpPr>
      <p:grpSpPr>
        <a:xfrm>
          <a:off x="0" y="0"/>
          <a:ext cx="0" cy="0"/>
          <a:chOff x="0" y="0"/>
          <a:chExt cx="0" cy="0"/>
        </a:xfrm>
      </p:grpSpPr>
      <p:sp>
        <p:nvSpPr>
          <p:cNvPr id="1621" name="Google Shape;1621;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2" name="Google Shape;1622;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
        <p:cNvGrpSpPr/>
        <p:nvPr/>
      </p:nvGrpSpPr>
      <p:grpSpPr>
        <a:xfrm>
          <a:off x="0" y="0"/>
          <a:ext cx="0" cy="0"/>
          <a:chOff x="0" y="0"/>
          <a:chExt cx="0" cy="0"/>
        </a:xfrm>
      </p:grpSpPr>
      <p:sp>
        <p:nvSpPr>
          <p:cNvPr id="1750" name="Google Shape;1750;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1" name="Google Shape;1751;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2"/>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561639" y="0"/>
            <a:ext cx="406192" cy="3254913"/>
            <a:chOff x="6176324" y="51530"/>
            <a:chExt cx="466512" cy="3738701"/>
          </a:xfrm>
        </p:grpSpPr>
        <p:sp>
          <p:nvSpPr>
            <p:cNvPr id="11" name="Google Shape;11;p2"/>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6400725" y="51530"/>
              <a:ext cx="17700" cy="29235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3;p2"/>
          <p:cNvGrpSpPr/>
          <p:nvPr/>
        </p:nvGrpSpPr>
        <p:grpSpPr>
          <a:xfrm>
            <a:off x="7060395" y="1"/>
            <a:ext cx="514087" cy="1914307"/>
            <a:chOff x="4897958" y="1976913"/>
            <a:chExt cx="514087" cy="1914307"/>
          </a:xfrm>
        </p:grpSpPr>
        <p:sp>
          <p:nvSpPr>
            <p:cNvPr id="14" name="Google Shape;14;p2"/>
            <p:cNvSpPr/>
            <p:nvPr/>
          </p:nvSpPr>
          <p:spPr>
            <a:xfrm>
              <a:off x="4897958" y="2971595"/>
              <a:ext cx="514087" cy="919625"/>
            </a:xfrm>
            <a:custGeom>
              <a:avLst/>
              <a:gdLst/>
              <a:ahLst/>
              <a:cxnLst/>
              <a:rect l="l" t="t" r="r" b="b"/>
              <a:pathLst>
                <a:path w="514087" h="919625" extrusionOk="0">
                  <a:moveTo>
                    <a:pt x="503440" y="612940"/>
                  </a:moveTo>
                  <a:cubicBezTo>
                    <a:pt x="488835" y="497878"/>
                    <a:pt x="385076" y="411391"/>
                    <a:pt x="386663" y="292519"/>
                  </a:cubicBezTo>
                  <a:cubicBezTo>
                    <a:pt x="400316" y="294106"/>
                    <a:pt x="377964" y="247751"/>
                    <a:pt x="368312" y="237972"/>
                  </a:cubicBezTo>
                  <a:cubicBezTo>
                    <a:pt x="360247" y="200825"/>
                    <a:pt x="403681" y="12865"/>
                    <a:pt x="343674" y="33820"/>
                  </a:cubicBezTo>
                  <a:cubicBezTo>
                    <a:pt x="345134" y="-16980"/>
                    <a:pt x="171017" y="-6630"/>
                    <a:pt x="171208" y="38837"/>
                  </a:cubicBezTo>
                  <a:cubicBezTo>
                    <a:pt x="161746" y="39408"/>
                    <a:pt x="145808" y="36233"/>
                    <a:pt x="145808" y="50139"/>
                  </a:cubicBezTo>
                  <a:cubicBezTo>
                    <a:pt x="145808" y="112369"/>
                    <a:pt x="144919" y="174028"/>
                    <a:pt x="145236" y="236068"/>
                  </a:cubicBezTo>
                  <a:cubicBezTo>
                    <a:pt x="131203" y="242418"/>
                    <a:pt x="99262" y="286359"/>
                    <a:pt x="127456" y="301345"/>
                  </a:cubicBezTo>
                  <a:cubicBezTo>
                    <a:pt x="139839" y="437108"/>
                    <a:pt x="-22340" y="548995"/>
                    <a:pt x="2615" y="706349"/>
                  </a:cubicBezTo>
                  <a:cubicBezTo>
                    <a:pt x="55892" y="1056297"/>
                    <a:pt x="596023" y="940409"/>
                    <a:pt x="503440" y="612940"/>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5157463" y="1976913"/>
              <a:ext cx="17700" cy="9981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3332641" y="-8"/>
            <a:ext cx="406190" cy="1834361"/>
            <a:chOff x="5578966" y="2128142"/>
            <a:chExt cx="406190" cy="1834361"/>
          </a:xfrm>
        </p:grpSpPr>
        <p:sp>
          <p:nvSpPr>
            <p:cNvPr id="17" name="Google Shape;17;p2"/>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5774600" y="2128142"/>
              <a:ext cx="17700" cy="846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4925761" y="-4"/>
            <a:ext cx="466512" cy="2651935"/>
            <a:chOff x="6176324" y="1138296"/>
            <a:chExt cx="466512" cy="2651935"/>
          </a:xfrm>
        </p:grpSpPr>
        <p:sp>
          <p:nvSpPr>
            <p:cNvPr id="20" name="Google Shape;20;p2"/>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6400713" y="1138296"/>
              <a:ext cx="17700" cy="18366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1172323" y="1"/>
            <a:ext cx="476555" cy="1769343"/>
            <a:chOff x="6798998" y="1831963"/>
            <a:chExt cx="476555" cy="1769343"/>
          </a:xfrm>
        </p:grpSpPr>
        <p:sp>
          <p:nvSpPr>
            <p:cNvPr id="23" name="Google Shape;23;p2"/>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7026850" y="1831963"/>
              <a:ext cx="17700" cy="11430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8514939" y="0"/>
            <a:ext cx="170472" cy="2234029"/>
            <a:chOff x="7576714" y="1094963"/>
            <a:chExt cx="170472" cy="2234029"/>
          </a:xfrm>
        </p:grpSpPr>
        <p:sp>
          <p:nvSpPr>
            <p:cNvPr id="26" name="Google Shape;26;p2"/>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7652975" y="1094963"/>
              <a:ext cx="17700" cy="18801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295272" y="0"/>
            <a:ext cx="288375" cy="2884716"/>
            <a:chOff x="7883572" y="937188"/>
            <a:chExt cx="288375" cy="2884716"/>
          </a:xfrm>
        </p:grpSpPr>
        <p:sp>
          <p:nvSpPr>
            <p:cNvPr id="29" name="Google Shape;29;p2"/>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8024900" y="937188"/>
              <a:ext cx="17700" cy="2037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1140646" y="293240"/>
            <a:ext cx="157798" cy="180711"/>
            <a:chOff x="3462796" y="2555878"/>
            <a:chExt cx="157798" cy="180711"/>
          </a:xfrm>
        </p:grpSpPr>
        <p:sp>
          <p:nvSpPr>
            <p:cNvPr id="32" name="Google Shape;32;p2"/>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 name="Google Shape;38;p2"/>
          <p:cNvGrpSpPr/>
          <p:nvPr/>
        </p:nvGrpSpPr>
        <p:grpSpPr>
          <a:xfrm>
            <a:off x="4022411" y="1914288"/>
            <a:ext cx="180404" cy="190055"/>
            <a:chOff x="3770248" y="2527300"/>
            <a:chExt cx="180404" cy="190055"/>
          </a:xfrm>
        </p:grpSpPr>
        <p:sp>
          <p:nvSpPr>
            <p:cNvPr id="39" name="Google Shape;39;p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 name="Google Shape;43;p2"/>
          <p:cNvGrpSpPr/>
          <p:nvPr/>
        </p:nvGrpSpPr>
        <p:grpSpPr>
          <a:xfrm>
            <a:off x="7394864" y="516070"/>
            <a:ext cx="214463" cy="245604"/>
            <a:chOff x="3462796" y="2555878"/>
            <a:chExt cx="157798" cy="180711"/>
          </a:xfrm>
        </p:grpSpPr>
        <p:sp>
          <p:nvSpPr>
            <p:cNvPr id="44" name="Google Shape;44;p2"/>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 name="Google Shape;50;p2"/>
          <p:cNvGrpSpPr/>
          <p:nvPr/>
        </p:nvGrpSpPr>
        <p:grpSpPr>
          <a:xfrm>
            <a:off x="5968644" y="2524138"/>
            <a:ext cx="245187" cy="258304"/>
            <a:chOff x="3770248" y="2527300"/>
            <a:chExt cx="180404" cy="190055"/>
          </a:xfrm>
        </p:grpSpPr>
        <p:sp>
          <p:nvSpPr>
            <p:cNvPr id="51" name="Google Shape;51;p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 name="Google Shape;55;p2"/>
          <p:cNvGrpSpPr/>
          <p:nvPr/>
        </p:nvGrpSpPr>
        <p:grpSpPr>
          <a:xfrm rot="5400000">
            <a:off x="5717697" y="1234087"/>
            <a:ext cx="214448" cy="245568"/>
            <a:chOff x="3462796" y="2555878"/>
            <a:chExt cx="157798" cy="180711"/>
          </a:xfrm>
        </p:grpSpPr>
        <p:sp>
          <p:nvSpPr>
            <p:cNvPr id="56" name="Google Shape;56;p2"/>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 name="Google Shape;62;p2"/>
          <p:cNvGrpSpPr/>
          <p:nvPr/>
        </p:nvGrpSpPr>
        <p:grpSpPr>
          <a:xfrm>
            <a:off x="338248" y="3028088"/>
            <a:ext cx="180404" cy="190055"/>
            <a:chOff x="3770248" y="2527300"/>
            <a:chExt cx="180404" cy="190055"/>
          </a:xfrm>
        </p:grpSpPr>
        <p:sp>
          <p:nvSpPr>
            <p:cNvPr id="63" name="Google Shape;63;p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 name="Google Shape;67;p2"/>
          <p:cNvSpPr txBox="1">
            <a:spLocks noGrp="1"/>
          </p:cNvSpPr>
          <p:nvPr>
            <p:ph type="ctrTitle"/>
          </p:nvPr>
        </p:nvSpPr>
        <p:spPr>
          <a:xfrm>
            <a:off x="855300" y="3382225"/>
            <a:ext cx="7433400" cy="810300"/>
          </a:xfrm>
          <a:prstGeom prst="rect">
            <a:avLst/>
          </a:prstGeom>
          <a:effectLst>
            <a:outerShdw dist="19050" dir="5400000" algn="bl" rotWithShape="0">
              <a:schemeClr val="dk1">
                <a:alpha val="20000"/>
              </a:schemeClr>
            </a:outerShdw>
          </a:effectLst>
        </p:spPr>
        <p:txBody>
          <a:bodyPr spcFirstLastPara="1" wrap="square" lIns="0" tIns="0" rIns="0" bIns="0" anchor="t" anchorCtr="0">
            <a:noAutofit/>
          </a:bodyPr>
          <a:lstStyle>
            <a:lvl1pPr lvl="0"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1pPr>
            <a:lvl2pPr lvl="1"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2pPr>
            <a:lvl3pPr lvl="2"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3pPr>
            <a:lvl4pPr lvl="3"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4pPr>
            <a:lvl5pPr lvl="4"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5pPr>
            <a:lvl6pPr lvl="5"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6pPr>
            <a:lvl7pPr lvl="6"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7pPr>
            <a:lvl8pPr lvl="7"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8pPr>
            <a:lvl9pPr lvl="8" algn="ctr" rtl="0">
              <a:spcBef>
                <a:spcPts val="0"/>
              </a:spcBef>
              <a:spcAft>
                <a:spcPts val="0"/>
              </a:spcAft>
              <a:buClr>
                <a:schemeClr val="lt1"/>
              </a:buClr>
              <a:buSzPts val="6500"/>
              <a:buFont typeface="Amatic SC"/>
              <a:buNone/>
              <a:defRPr sz="6500">
                <a:solidFill>
                  <a:schemeClr val="lt1"/>
                </a:solidFill>
                <a:latin typeface="Amatic SC"/>
                <a:ea typeface="Amatic SC"/>
                <a:cs typeface="Amatic SC"/>
                <a:sym typeface="Amatic SC"/>
              </a:defRPr>
            </a:lvl9pPr>
          </a:lstStyle>
          <a:p>
            <a:endParaRPr/>
          </a:p>
        </p:txBody>
      </p:sp>
      <p:grpSp>
        <p:nvGrpSpPr>
          <p:cNvPr id="68" name="Google Shape;68;p2"/>
          <p:cNvGrpSpPr/>
          <p:nvPr/>
        </p:nvGrpSpPr>
        <p:grpSpPr>
          <a:xfrm rot="-2700000">
            <a:off x="8555730" y="2841622"/>
            <a:ext cx="180402" cy="190053"/>
            <a:chOff x="3770248" y="2527300"/>
            <a:chExt cx="180404" cy="190055"/>
          </a:xfrm>
        </p:grpSpPr>
        <p:sp>
          <p:nvSpPr>
            <p:cNvPr id="69" name="Google Shape;69;p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 name="Google Shape;73;p2"/>
          <p:cNvGrpSpPr/>
          <p:nvPr/>
        </p:nvGrpSpPr>
        <p:grpSpPr>
          <a:xfrm>
            <a:off x="2484475" y="3"/>
            <a:ext cx="1046700" cy="3098822"/>
            <a:chOff x="2484475" y="3"/>
            <a:chExt cx="1046700" cy="3098822"/>
          </a:xfrm>
        </p:grpSpPr>
        <p:sp>
          <p:nvSpPr>
            <p:cNvPr id="74" name="Google Shape;74;p2"/>
            <p:cNvSpPr/>
            <p:nvPr/>
          </p:nvSpPr>
          <p:spPr>
            <a:xfrm>
              <a:off x="2484475" y="2052125"/>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643144" y="2210793"/>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2"/>
            <p:cNvGrpSpPr/>
            <p:nvPr/>
          </p:nvGrpSpPr>
          <p:grpSpPr>
            <a:xfrm>
              <a:off x="2769703" y="3"/>
              <a:ext cx="510180" cy="2812953"/>
              <a:chOff x="1818382" y="1216859"/>
              <a:chExt cx="466728" cy="2573372"/>
            </a:xfrm>
          </p:grpSpPr>
          <p:grpSp>
            <p:nvGrpSpPr>
              <p:cNvPr id="77" name="Google Shape;77;p2"/>
              <p:cNvGrpSpPr/>
              <p:nvPr/>
            </p:nvGrpSpPr>
            <p:grpSpPr>
              <a:xfrm>
                <a:off x="1818382" y="2971595"/>
                <a:ext cx="466728" cy="818636"/>
                <a:chOff x="1818382" y="2942618"/>
                <a:chExt cx="466728" cy="818636"/>
              </a:xfrm>
            </p:grpSpPr>
            <p:sp>
              <p:nvSpPr>
                <p:cNvPr id="78" name="Google Shape;78;p2"/>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2"/>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2"/>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1" name="Google Shape;81;p2"/>
              <p:cNvSpPr/>
              <p:nvPr/>
            </p:nvSpPr>
            <p:spPr>
              <a:xfrm>
                <a:off x="2046058" y="1216859"/>
                <a:ext cx="17700" cy="1761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2"/>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83" name="Google Shape;83;p2"/>
          <p:cNvGrpSpPr/>
          <p:nvPr/>
        </p:nvGrpSpPr>
        <p:grpSpPr>
          <a:xfrm>
            <a:off x="3961868" y="-4"/>
            <a:ext cx="905291" cy="1913714"/>
            <a:chOff x="3961868" y="-4"/>
            <a:chExt cx="905291" cy="1913714"/>
          </a:xfrm>
        </p:grpSpPr>
        <p:grpSp>
          <p:nvGrpSpPr>
            <p:cNvPr id="84" name="Google Shape;84;p2"/>
            <p:cNvGrpSpPr/>
            <p:nvPr/>
          </p:nvGrpSpPr>
          <p:grpSpPr>
            <a:xfrm>
              <a:off x="3961868" y="1008419"/>
              <a:ext cx="905291" cy="905291"/>
              <a:chOff x="764100" y="3623300"/>
              <a:chExt cx="1046700" cy="1046700"/>
            </a:xfrm>
          </p:grpSpPr>
          <p:sp>
            <p:nvSpPr>
              <p:cNvPr id="85" name="Google Shape;85;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2"/>
            <p:cNvGrpSpPr/>
            <p:nvPr/>
          </p:nvGrpSpPr>
          <p:grpSpPr>
            <a:xfrm>
              <a:off x="4155315" y="-4"/>
              <a:ext cx="522826" cy="1721098"/>
              <a:chOff x="2447534" y="2035293"/>
              <a:chExt cx="478297" cy="1574511"/>
            </a:xfrm>
          </p:grpSpPr>
          <p:grpSp>
            <p:nvGrpSpPr>
              <p:cNvPr id="88" name="Google Shape;88;p2"/>
              <p:cNvGrpSpPr/>
              <p:nvPr/>
            </p:nvGrpSpPr>
            <p:grpSpPr>
              <a:xfrm>
                <a:off x="2447534" y="2035293"/>
                <a:ext cx="478297" cy="1574511"/>
                <a:chOff x="2447534" y="2035293"/>
                <a:chExt cx="478297" cy="1574511"/>
              </a:xfrm>
            </p:grpSpPr>
            <p:grpSp>
              <p:nvGrpSpPr>
                <p:cNvPr id="89" name="Google Shape;89;p2"/>
                <p:cNvGrpSpPr/>
                <p:nvPr/>
              </p:nvGrpSpPr>
              <p:grpSpPr>
                <a:xfrm>
                  <a:off x="2447534" y="2971595"/>
                  <a:ext cx="478297" cy="638209"/>
                  <a:chOff x="2447534" y="3081786"/>
                  <a:chExt cx="478297" cy="638209"/>
                </a:xfrm>
              </p:grpSpPr>
              <p:sp>
                <p:nvSpPr>
                  <p:cNvPr id="90" name="Google Shape;90;p2"/>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2"/>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2"/>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3" name="Google Shape;93;p2"/>
                <p:cNvSpPr/>
                <p:nvPr/>
              </p:nvSpPr>
              <p:spPr>
                <a:xfrm>
                  <a:off x="2675610" y="2035293"/>
                  <a:ext cx="17700" cy="942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2"/>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95" name="Google Shape;95;p2"/>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96" name="Google Shape;96;p2"/>
          <p:cNvGrpSpPr/>
          <p:nvPr/>
        </p:nvGrpSpPr>
        <p:grpSpPr>
          <a:xfrm>
            <a:off x="5194218" y="4"/>
            <a:ext cx="522827" cy="1415951"/>
            <a:chOff x="5194218" y="4"/>
            <a:chExt cx="522827" cy="1415951"/>
          </a:xfrm>
        </p:grpSpPr>
        <p:grpSp>
          <p:nvGrpSpPr>
            <p:cNvPr id="97" name="Google Shape;97;p2"/>
            <p:cNvGrpSpPr/>
            <p:nvPr/>
          </p:nvGrpSpPr>
          <p:grpSpPr>
            <a:xfrm>
              <a:off x="5194218" y="893129"/>
              <a:ext cx="522827" cy="522827"/>
              <a:chOff x="764100" y="3623300"/>
              <a:chExt cx="1046700" cy="1046700"/>
            </a:xfrm>
          </p:grpSpPr>
          <p:sp>
            <p:nvSpPr>
              <p:cNvPr id="98" name="Google Shape;98;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2"/>
            <p:cNvGrpSpPr/>
            <p:nvPr/>
          </p:nvGrpSpPr>
          <p:grpSpPr>
            <a:xfrm>
              <a:off x="5371921" y="4"/>
              <a:ext cx="182209" cy="1277751"/>
              <a:chOff x="3305183" y="2153669"/>
              <a:chExt cx="166690" cy="1168924"/>
            </a:xfrm>
          </p:grpSpPr>
          <p:grpSp>
            <p:nvGrpSpPr>
              <p:cNvPr id="101" name="Google Shape;101;p2"/>
              <p:cNvGrpSpPr/>
              <p:nvPr/>
            </p:nvGrpSpPr>
            <p:grpSpPr>
              <a:xfrm>
                <a:off x="3305183" y="2153669"/>
                <a:ext cx="166690" cy="1168924"/>
                <a:chOff x="3305183" y="2153669"/>
                <a:chExt cx="166690" cy="1168924"/>
              </a:xfrm>
            </p:grpSpPr>
            <p:grpSp>
              <p:nvGrpSpPr>
                <p:cNvPr id="102" name="Google Shape;102;p2"/>
                <p:cNvGrpSpPr/>
                <p:nvPr/>
              </p:nvGrpSpPr>
              <p:grpSpPr>
                <a:xfrm>
                  <a:off x="3305183" y="2971595"/>
                  <a:ext cx="166690" cy="350998"/>
                  <a:chOff x="3305183" y="3146560"/>
                  <a:chExt cx="166690" cy="350998"/>
                </a:xfrm>
              </p:grpSpPr>
              <p:sp>
                <p:nvSpPr>
                  <p:cNvPr id="103" name="Google Shape;103;p2"/>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2"/>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2"/>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6" name="Google Shape;106;p2"/>
                <p:cNvSpPr/>
                <p:nvPr/>
              </p:nvSpPr>
              <p:spPr>
                <a:xfrm>
                  <a:off x="3375902" y="2153669"/>
                  <a:ext cx="17700" cy="82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2"/>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108" name="Google Shape;108;p2"/>
          <p:cNvGrpSpPr/>
          <p:nvPr/>
        </p:nvGrpSpPr>
        <p:grpSpPr>
          <a:xfrm>
            <a:off x="7824797" y="4"/>
            <a:ext cx="860597" cy="3024352"/>
            <a:chOff x="7824797" y="4"/>
            <a:chExt cx="860597" cy="3024352"/>
          </a:xfrm>
        </p:grpSpPr>
        <p:grpSp>
          <p:nvGrpSpPr>
            <p:cNvPr id="109" name="Google Shape;109;p2"/>
            <p:cNvGrpSpPr/>
            <p:nvPr/>
          </p:nvGrpSpPr>
          <p:grpSpPr>
            <a:xfrm>
              <a:off x="7824797" y="1891931"/>
              <a:ext cx="860597" cy="1132425"/>
              <a:chOff x="764100" y="3623300"/>
              <a:chExt cx="1046700" cy="1046700"/>
            </a:xfrm>
          </p:grpSpPr>
          <p:sp>
            <p:nvSpPr>
              <p:cNvPr id="110" name="Google Shape;110;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2"/>
            <p:cNvGrpSpPr/>
            <p:nvPr/>
          </p:nvGrpSpPr>
          <p:grpSpPr>
            <a:xfrm>
              <a:off x="8100547" y="4"/>
              <a:ext cx="300376" cy="2805682"/>
              <a:chOff x="3792712" y="1254959"/>
              <a:chExt cx="274793" cy="2566720"/>
            </a:xfrm>
          </p:grpSpPr>
          <p:grpSp>
            <p:nvGrpSpPr>
              <p:cNvPr id="113" name="Google Shape;113;p2"/>
              <p:cNvGrpSpPr/>
              <p:nvPr/>
            </p:nvGrpSpPr>
            <p:grpSpPr>
              <a:xfrm>
                <a:off x="3792712" y="1254959"/>
                <a:ext cx="274793" cy="2566720"/>
                <a:chOff x="3792712" y="1254959"/>
                <a:chExt cx="274793" cy="2566720"/>
              </a:xfrm>
            </p:grpSpPr>
            <p:grpSp>
              <p:nvGrpSpPr>
                <p:cNvPr id="114" name="Google Shape;114;p2"/>
                <p:cNvGrpSpPr/>
                <p:nvPr/>
              </p:nvGrpSpPr>
              <p:grpSpPr>
                <a:xfrm>
                  <a:off x="3792712" y="2971595"/>
                  <a:ext cx="274793" cy="850085"/>
                  <a:chOff x="3792712" y="2879468"/>
                  <a:chExt cx="274793" cy="850085"/>
                </a:xfrm>
              </p:grpSpPr>
              <p:sp>
                <p:nvSpPr>
                  <p:cNvPr id="115" name="Google Shape;115;p2"/>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2"/>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2"/>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8" name="Google Shape;118;p2"/>
                <p:cNvSpPr/>
                <p:nvPr/>
              </p:nvSpPr>
              <p:spPr>
                <a:xfrm>
                  <a:off x="3923169" y="1254959"/>
                  <a:ext cx="17700" cy="1722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2"/>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120" name="Google Shape;120;p2"/>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121" name="Google Shape;121;p2"/>
          <p:cNvGrpSpPr/>
          <p:nvPr/>
        </p:nvGrpSpPr>
        <p:grpSpPr>
          <a:xfrm>
            <a:off x="1192601" y="-5"/>
            <a:ext cx="1046700" cy="2424933"/>
            <a:chOff x="1192601" y="-5"/>
            <a:chExt cx="1046700" cy="2424933"/>
          </a:xfrm>
        </p:grpSpPr>
        <p:grpSp>
          <p:nvGrpSpPr>
            <p:cNvPr id="122" name="Google Shape;122;p2"/>
            <p:cNvGrpSpPr/>
            <p:nvPr/>
          </p:nvGrpSpPr>
          <p:grpSpPr>
            <a:xfrm>
              <a:off x="1192601" y="1378228"/>
              <a:ext cx="1046700" cy="1046700"/>
              <a:chOff x="764100" y="3623300"/>
              <a:chExt cx="1046700" cy="1046700"/>
            </a:xfrm>
          </p:grpSpPr>
          <p:sp>
            <p:nvSpPr>
              <p:cNvPr id="123" name="Google Shape;123;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2"/>
            <p:cNvGrpSpPr/>
            <p:nvPr/>
          </p:nvGrpSpPr>
          <p:grpSpPr>
            <a:xfrm>
              <a:off x="1417979" y="-5"/>
              <a:ext cx="580390" cy="2131191"/>
              <a:chOff x="522260" y="1950146"/>
              <a:chExt cx="530958" cy="1949676"/>
            </a:xfrm>
          </p:grpSpPr>
          <p:grpSp>
            <p:nvGrpSpPr>
              <p:cNvPr id="126" name="Google Shape;126;p2"/>
              <p:cNvGrpSpPr/>
              <p:nvPr/>
            </p:nvGrpSpPr>
            <p:grpSpPr>
              <a:xfrm>
                <a:off x="522260" y="1950146"/>
                <a:ext cx="530958" cy="1949676"/>
                <a:chOff x="522260" y="1950146"/>
                <a:chExt cx="530958" cy="1949676"/>
              </a:xfrm>
            </p:grpSpPr>
            <p:grpSp>
              <p:nvGrpSpPr>
                <p:cNvPr id="127" name="Google Shape;127;p2"/>
                <p:cNvGrpSpPr/>
                <p:nvPr/>
              </p:nvGrpSpPr>
              <p:grpSpPr>
                <a:xfrm>
                  <a:off x="522260" y="2971595"/>
                  <a:ext cx="530958" cy="928227"/>
                  <a:chOff x="522260" y="2971595"/>
                  <a:chExt cx="530958" cy="928227"/>
                </a:xfrm>
              </p:grpSpPr>
              <p:sp>
                <p:nvSpPr>
                  <p:cNvPr id="128" name="Google Shape;128;p2"/>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2"/>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2"/>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2"/>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2" name="Google Shape;132;p2"/>
                <p:cNvSpPr/>
                <p:nvPr/>
              </p:nvSpPr>
              <p:spPr>
                <a:xfrm>
                  <a:off x="786939" y="1950146"/>
                  <a:ext cx="17700" cy="102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2"/>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134" name="Google Shape;134;p2"/>
          <p:cNvGrpSpPr/>
          <p:nvPr/>
        </p:nvGrpSpPr>
        <p:grpSpPr>
          <a:xfrm>
            <a:off x="6010934" y="1"/>
            <a:ext cx="1046700" cy="2793377"/>
            <a:chOff x="6010934" y="1"/>
            <a:chExt cx="1046700" cy="2793377"/>
          </a:xfrm>
        </p:grpSpPr>
        <p:grpSp>
          <p:nvGrpSpPr>
            <p:cNvPr id="135" name="Google Shape;135;p2"/>
            <p:cNvGrpSpPr/>
            <p:nvPr/>
          </p:nvGrpSpPr>
          <p:grpSpPr>
            <a:xfrm>
              <a:off x="6010934" y="1746678"/>
              <a:ext cx="1046700" cy="1046700"/>
              <a:chOff x="764100" y="3623300"/>
              <a:chExt cx="1046700" cy="1046700"/>
            </a:xfrm>
          </p:grpSpPr>
          <p:sp>
            <p:nvSpPr>
              <p:cNvPr id="136" name="Google Shape;136;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2"/>
            <p:cNvGrpSpPr/>
            <p:nvPr/>
          </p:nvGrpSpPr>
          <p:grpSpPr>
            <a:xfrm>
              <a:off x="6308747" y="1"/>
              <a:ext cx="441786" cy="2571886"/>
              <a:chOff x="1121941" y="1609666"/>
              <a:chExt cx="404159" cy="2352837"/>
            </a:xfrm>
          </p:grpSpPr>
          <p:grpSp>
            <p:nvGrpSpPr>
              <p:cNvPr id="139" name="Google Shape;139;p2"/>
              <p:cNvGrpSpPr/>
              <p:nvPr/>
            </p:nvGrpSpPr>
            <p:grpSpPr>
              <a:xfrm>
                <a:off x="1121941" y="1609666"/>
                <a:ext cx="404159" cy="2352837"/>
                <a:chOff x="1121941" y="1609666"/>
                <a:chExt cx="404159" cy="2352837"/>
              </a:xfrm>
            </p:grpSpPr>
            <p:grpSp>
              <p:nvGrpSpPr>
                <p:cNvPr id="140" name="Google Shape;140;p2"/>
                <p:cNvGrpSpPr/>
                <p:nvPr/>
              </p:nvGrpSpPr>
              <p:grpSpPr>
                <a:xfrm>
                  <a:off x="1121941" y="2971595"/>
                  <a:ext cx="404159" cy="990908"/>
                  <a:chOff x="1121941" y="2969319"/>
                  <a:chExt cx="404159" cy="990908"/>
                </a:xfrm>
              </p:grpSpPr>
              <p:sp>
                <p:nvSpPr>
                  <p:cNvPr id="141" name="Google Shape;141;p2"/>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2"/>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2"/>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2"/>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5" name="Google Shape;145;p2"/>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2"/>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147" name="Google Shape;147;p2"/>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148" name="Google Shape;148;p2"/>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149" name="Google Shape;149;p2"/>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150" name="Google Shape;150;p2"/>
          <p:cNvGrpSpPr/>
          <p:nvPr/>
        </p:nvGrpSpPr>
        <p:grpSpPr>
          <a:xfrm>
            <a:off x="721731" y="-1"/>
            <a:ext cx="522827" cy="2757179"/>
            <a:chOff x="721731" y="-1"/>
            <a:chExt cx="522827" cy="2757179"/>
          </a:xfrm>
        </p:grpSpPr>
        <p:grpSp>
          <p:nvGrpSpPr>
            <p:cNvPr id="151" name="Google Shape;151;p2"/>
            <p:cNvGrpSpPr/>
            <p:nvPr/>
          </p:nvGrpSpPr>
          <p:grpSpPr>
            <a:xfrm>
              <a:off x="721731" y="2234351"/>
              <a:ext cx="522827" cy="522827"/>
              <a:chOff x="764100" y="3623300"/>
              <a:chExt cx="1046700" cy="1046700"/>
            </a:xfrm>
          </p:grpSpPr>
          <p:sp>
            <p:nvSpPr>
              <p:cNvPr id="152" name="Google Shape;152;p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2"/>
            <p:cNvGrpSpPr/>
            <p:nvPr/>
          </p:nvGrpSpPr>
          <p:grpSpPr>
            <a:xfrm>
              <a:off x="892053" y="-1"/>
              <a:ext cx="182209" cy="2616197"/>
              <a:chOff x="3305183" y="929219"/>
              <a:chExt cx="166690" cy="2393374"/>
            </a:xfrm>
          </p:grpSpPr>
          <p:grpSp>
            <p:nvGrpSpPr>
              <p:cNvPr id="155" name="Google Shape;155;p2"/>
              <p:cNvGrpSpPr/>
              <p:nvPr/>
            </p:nvGrpSpPr>
            <p:grpSpPr>
              <a:xfrm>
                <a:off x="3305183" y="929219"/>
                <a:ext cx="166690" cy="2393374"/>
                <a:chOff x="3305183" y="929219"/>
                <a:chExt cx="166690" cy="2393374"/>
              </a:xfrm>
            </p:grpSpPr>
            <p:grpSp>
              <p:nvGrpSpPr>
                <p:cNvPr id="156" name="Google Shape;156;p2"/>
                <p:cNvGrpSpPr/>
                <p:nvPr/>
              </p:nvGrpSpPr>
              <p:grpSpPr>
                <a:xfrm>
                  <a:off x="3305183" y="2971595"/>
                  <a:ext cx="166690" cy="350998"/>
                  <a:chOff x="3305183" y="3146560"/>
                  <a:chExt cx="166690" cy="350998"/>
                </a:xfrm>
              </p:grpSpPr>
              <p:sp>
                <p:nvSpPr>
                  <p:cNvPr id="157" name="Google Shape;157;p2"/>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2"/>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2"/>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 name="Google Shape;160;p2"/>
                <p:cNvSpPr/>
                <p:nvPr/>
              </p:nvSpPr>
              <p:spPr>
                <a:xfrm>
                  <a:off x="3375919" y="929219"/>
                  <a:ext cx="17700" cy="2048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161;p2"/>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 Color background">
  <p:cSld name="BLANK_1_1">
    <p:bg>
      <p:bgPr>
        <a:solidFill>
          <a:schemeClr val="accent2"/>
        </a:solidFill>
        <a:effectLst/>
      </p:bgPr>
    </p:bg>
    <p:spTree>
      <p:nvGrpSpPr>
        <p:cNvPr id="1" name="Shape 1475"/>
        <p:cNvGrpSpPr/>
        <p:nvPr/>
      </p:nvGrpSpPr>
      <p:grpSpPr>
        <a:xfrm>
          <a:off x="0" y="0"/>
          <a:ext cx="0" cy="0"/>
          <a:chOff x="0" y="0"/>
          <a:chExt cx="0" cy="0"/>
        </a:xfrm>
      </p:grpSpPr>
      <p:sp>
        <p:nvSpPr>
          <p:cNvPr id="1476" name="Google Shape;1476;p12"/>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grpSp>
        <p:nvGrpSpPr>
          <p:cNvPr id="1477" name="Google Shape;1477;p12"/>
          <p:cNvGrpSpPr/>
          <p:nvPr/>
        </p:nvGrpSpPr>
        <p:grpSpPr>
          <a:xfrm>
            <a:off x="7374896" y="4521435"/>
            <a:ext cx="230809" cy="243156"/>
            <a:chOff x="3770248" y="2527300"/>
            <a:chExt cx="180404" cy="190055"/>
          </a:xfrm>
        </p:grpSpPr>
        <p:sp>
          <p:nvSpPr>
            <p:cNvPr id="1478" name="Google Shape;1478;p1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1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1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1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2" name="Google Shape;1482;p12"/>
          <p:cNvGrpSpPr/>
          <p:nvPr/>
        </p:nvGrpSpPr>
        <p:grpSpPr>
          <a:xfrm>
            <a:off x="8747492" y="2424502"/>
            <a:ext cx="230809" cy="243156"/>
            <a:chOff x="3770248" y="2527300"/>
            <a:chExt cx="180404" cy="190055"/>
          </a:xfrm>
        </p:grpSpPr>
        <p:sp>
          <p:nvSpPr>
            <p:cNvPr id="1483" name="Google Shape;1483;p1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1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1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1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7" name="Google Shape;1487;p12"/>
          <p:cNvGrpSpPr/>
          <p:nvPr/>
        </p:nvGrpSpPr>
        <p:grpSpPr>
          <a:xfrm rot="5400000">
            <a:off x="8655377" y="3665221"/>
            <a:ext cx="201871" cy="231166"/>
            <a:chOff x="3462796" y="2555878"/>
            <a:chExt cx="157798" cy="180711"/>
          </a:xfrm>
        </p:grpSpPr>
        <p:sp>
          <p:nvSpPr>
            <p:cNvPr id="1488" name="Google Shape;1488;p12"/>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12"/>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12"/>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12"/>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12"/>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12"/>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4" name="Google Shape;1494;p12"/>
          <p:cNvGrpSpPr/>
          <p:nvPr/>
        </p:nvGrpSpPr>
        <p:grpSpPr>
          <a:xfrm rot="-2700000">
            <a:off x="8038130" y="1128089"/>
            <a:ext cx="169840" cy="178926"/>
            <a:chOff x="3770248" y="2527300"/>
            <a:chExt cx="180404" cy="190055"/>
          </a:xfrm>
        </p:grpSpPr>
        <p:sp>
          <p:nvSpPr>
            <p:cNvPr id="1495" name="Google Shape;1495;p12"/>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6" name="Google Shape;1496;p12"/>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12"/>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12"/>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9" name="Google Shape;1499;p12"/>
          <p:cNvGrpSpPr/>
          <p:nvPr/>
        </p:nvGrpSpPr>
        <p:grpSpPr>
          <a:xfrm>
            <a:off x="6800134" y="23"/>
            <a:ext cx="985363" cy="1665685"/>
            <a:chOff x="2484475" y="1329455"/>
            <a:chExt cx="1046700" cy="1769370"/>
          </a:xfrm>
        </p:grpSpPr>
        <p:sp>
          <p:nvSpPr>
            <p:cNvPr id="1500" name="Google Shape;1500;p12"/>
            <p:cNvSpPr/>
            <p:nvPr/>
          </p:nvSpPr>
          <p:spPr>
            <a:xfrm>
              <a:off x="2484475" y="2052125"/>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2"/>
            <p:cNvSpPr/>
            <p:nvPr/>
          </p:nvSpPr>
          <p:spPr>
            <a:xfrm>
              <a:off x="2643144" y="2210793"/>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 name="Google Shape;1502;p12"/>
            <p:cNvGrpSpPr/>
            <p:nvPr/>
          </p:nvGrpSpPr>
          <p:grpSpPr>
            <a:xfrm>
              <a:off x="2769703" y="1329455"/>
              <a:ext cx="510180" cy="1483501"/>
              <a:chOff x="1818382" y="2433081"/>
              <a:chExt cx="466728" cy="1357150"/>
            </a:xfrm>
          </p:grpSpPr>
          <p:grpSp>
            <p:nvGrpSpPr>
              <p:cNvPr id="1503" name="Google Shape;1503;p12"/>
              <p:cNvGrpSpPr/>
              <p:nvPr/>
            </p:nvGrpSpPr>
            <p:grpSpPr>
              <a:xfrm>
                <a:off x="1818382" y="2971595"/>
                <a:ext cx="466728" cy="818636"/>
                <a:chOff x="1818382" y="2942618"/>
                <a:chExt cx="466728" cy="818636"/>
              </a:xfrm>
            </p:grpSpPr>
            <p:sp>
              <p:nvSpPr>
                <p:cNvPr id="1504" name="Google Shape;1504;p12"/>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12"/>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12"/>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7" name="Google Shape;1507;p12"/>
              <p:cNvSpPr/>
              <p:nvPr/>
            </p:nvSpPr>
            <p:spPr>
              <a:xfrm>
                <a:off x="2046046" y="2433081"/>
                <a:ext cx="17700" cy="544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8" name="Google Shape;1508;p12"/>
          <p:cNvGrpSpPr/>
          <p:nvPr/>
        </p:nvGrpSpPr>
        <p:grpSpPr>
          <a:xfrm>
            <a:off x="8330194" y="1"/>
            <a:ext cx="852241" cy="2239549"/>
            <a:chOff x="3961868" y="-465246"/>
            <a:chExt cx="905291" cy="2378956"/>
          </a:xfrm>
        </p:grpSpPr>
        <p:grpSp>
          <p:nvGrpSpPr>
            <p:cNvPr id="1509" name="Google Shape;1509;p12"/>
            <p:cNvGrpSpPr/>
            <p:nvPr/>
          </p:nvGrpSpPr>
          <p:grpSpPr>
            <a:xfrm>
              <a:off x="3961868" y="1008419"/>
              <a:ext cx="905291" cy="905291"/>
              <a:chOff x="764100" y="3623300"/>
              <a:chExt cx="1046700" cy="1046700"/>
            </a:xfrm>
          </p:grpSpPr>
          <p:sp>
            <p:nvSpPr>
              <p:cNvPr id="1510" name="Google Shape;1510;p1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12"/>
            <p:cNvGrpSpPr/>
            <p:nvPr/>
          </p:nvGrpSpPr>
          <p:grpSpPr>
            <a:xfrm>
              <a:off x="4155315" y="-465246"/>
              <a:ext cx="522826" cy="2186340"/>
              <a:chOff x="2447534" y="1609676"/>
              <a:chExt cx="478297" cy="2000128"/>
            </a:xfrm>
          </p:grpSpPr>
          <p:grpSp>
            <p:nvGrpSpPr>
              <p:cNvPr id="1513" name="Google Shape;1513;p12"/>
              <p:cNvGrpSpPr/>
              <p:nvPr/>
            </p:nvGrpSpPr>
            <p:grpSpPr>
              <a:xfrm>
                <a:off x="2447534" y="2971595"/>
                <a:ext cx="478297" cy="638209"/>
                <a:chOff x="2447534" y="3081786"/>
                <a:chExt cx="478297" cy="638209"/>
              </a:xfrm>
            </p:grpSpPr>
            <p:sp>
              <p:nvSpPr>
                <p:cNvPr id="1514" name="Google Shape;1514;p12"/>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12"/>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12"/>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17" name="Google Shape;1517;p12"/>
              <p:cNvSpPr/>
              <p:nvPr/>
            </p:nvSpPr>
            <p:spPr>
              <a:xfrm>
                <a:off x="2675605" y="1609676"/>
                <a:ext cx="17700" cy="1368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8" name="Google Shape;1518;p12"/>
          <p:cNvGrpSpPr/>
          <p:nvPr/>
        </p:nvGrpSpPr>
        <p:grpSpPr>
          <a:xfrm>
            <a:off x="7811773" y="19"/>
            <a:ext cx="492189" cy="1147268"/>
            <a:chOff x="5194218" y="197272"/>
            <a:chExt cx="522827" cy="1218683"/>
          </a:xfrm>
        </p:grpSpPr>
        <p:grpSp>
          <p:nvGrpSpPr>
            <p:cNvPr id="1519" name="Google Shape;1519;p12"/>
            <p:cNvGrpSpPr/>
            <p:nvPr/>
          </p:nvGrpSpPr>
          <p:grpSpPr>
            <a:xfrm>
              <a:off x="5194218" y="893129"/>
              <a:ext cx="522827" cy="522827"/>
              <a:chOff x="764100" y="3623300"/>
              <a:chExt cx="1046700" cy="1046700"/>
            </a:xfrm>
          </p:grpSpPr>
          <p:sp>
            <p:nvSpPr>
              <p:cNvPr id="1520" name="Google Shape;1520;p1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12"/>
            <p:cNvGrpSpPr/>
            <p:nvPr/>
          </p:nvGrpSpPr>
          <p:grpSpPr>
            <a:xfrm>
              <a:off x="5371921" y="197272"/>
              <a:ext cx="182209" cy="1080483"/>
              <a:chOff x="3305183" y="2334136"/>
              <a:chExt cx="166690" cy="988457"/>
            </a:xfrm>
          </p:grpSpPr>
          <p:grpSp>
            <p:nvGrpSpPr>
              <p:cNvPr id="1523" name="Google Shape;1523;p12"/>
              <p:cNvGrpSpPr/>
              <p:nvPr/>
            </p:nvGrpSpPr>
            <p:grpSpPr>
              <a:xfrm>
                <a:off x="3305183" y="2971595"/>
                <a:ext cx="166690" cy="350998"/>
                <a:chOff x="3305183" y="3146560"/>
                <a:chExt cx="166690" cy="350998"/>
              </a:xfrm>
            </p:grpSpPr>
            <p:sp>
              <p:nvSpPr>
                <p:cNvPr id="1524" name="Google Shape;1524;p12"/>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12"/>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12"/>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27" name="Google Shape;1527;p12"/>
              <p:cNvSpPr/>
              <p:nvPr/>
            </p:nvSpPr>
            <p:spPr>
              <a:xfrm>
                <a:off x="3375892" y="2334136"/>
                <a:ext cx="17700" cy="643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8" name="Google Shape;1528;p12"/>
          <p:cNvGrpSpPr/>
          <p:nvPr/>
        </p:nvGrpSpPr>
        <p:grpSpPr>
          <a:xfrm>
            <a:off x="8018879" y="0"/>
            <a:ext cx="810166" cy="3722093"/>
            <a:chOff x="7824797" y="-929429"/>
            <a:chExt cx="860597" cy="3953785"/>
          </a:xfrm>
        </p:grpSpPr>
        <p:grpSp>
          <p:nvGrpSpPr>
            <p:cNvPr id="1529" name="Google Shape;1529;p12"/>
            <p:cNvGrpSpPr/>
            <p:nvPr/>
          </p:nvGrpSpPr>
          <p:grpSpPr>
            <a:xfrm>
              <a:off x="7824797" y="1891931"/>
              <a:ext cx="860597" cy="1132425"/>
              <a:chOff x="764100" y="3623300"/>
              <a:chExt cx="1046700" cy="1046700"/>
            </a:xfrm>
          </p:grpSpPr>
          <p:sp>
            <p:nvSpPr>
              <p:cNvPr id="1530" name="Google Shape;1530;p1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 name="Google Shape;1532;p12"/>
            <p:cNvGrpSpPr/>
            <p:nvPr/>
          </p:nvGrpSpPr>
          <p:grpSpPr>
            <a:xfrm>
              <a:off x="8100547" y="-929429"/>
              <a:ext cx="300376" cy="3735115"/>
              <a:chOff x="3792712" y="404687"/>
              <a:chExt cx="274793" cy="3416993"/>
            </a:xfrm>
          </p:grpSpPr>
          <p:grpSp>
            <p:nvGrpSpPr>
              <p:cNvPr id="1533" name="Google Shape;1533;p12"/>
              <p:cNvGrpSpPr/>
              <p:nvPr/>
            </p:nvGrpSpPr>
            <p:grpSpPr>
              <a:xfrm>
                <a:off x="3792712" y="2971595"/>
                <a:ext cx="274793" cy="850085"/>
                <a:chOff x="3792712" y="2879468"/>
                <a:chExt cx="274793" cy="850085"/>
              </a:xfrm>
            </p:grpSpPr>
            <p:sp>
              <p:nvSpPr>
                <p:cNvPr id="1534" name="Google Shape;1534;p12"/>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12"/>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12"/>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7" name="Google Shape;1537;p12"/>
              <p:cNvSpPr/>
              <p:nvPr/>
            </p:nvSpPr>
            <p:spPr>
              <a:xfrm>
                <a:off x="3923177" y="404687"/>
                <a:ext cx="17700" cy="2573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8" name="Google Shape;1538;p12"/>
          <p:cNvGrpSpPr/>
          <p:nvPr/>
        </p:nvGrpSpPr>
        <p:grpSpPr>
          <a:xfrm>
            <a:off x="7260997" y="0"/>
            <a:ext cx="985363" cy="4610929"/>
            <a:chOff x="1192601" y="-2473021"/>
            <a:chExt cx="1046700" cy="4897949"/>
          </a:xfrm>
        </p:grpSpPr>
        <p:grpSp>
          <p:nvGrpSpPr>
            <p:cNvPr id="1539" name="Google Shape;1539;p12"/>
            <p:cNvGrpSpPr/>
            <p:nvPr/>
          </p:nvGrpSpPr>
          <p:grpSpPr>
            <a:xfrm>
              <a:off x="1192601" y="1378228"/>
              <a:ext cx="1046700" cy="1046700"/>
              <a:chOff x="764100" y="3623300"/>
              <a:chExt cx="1046700" cy="1046700"/>
            </a:xfrm>
          </p:grpSpPr>
          <p:sp>
            <p:nvSpPr>
              <p:cNvPr id="1540" name="Google Shape;1540;p1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12"/>
            <p:cNvGrpSpPr/>
            <p:nvPr/>
          </p:nvGrpSpPr>
          <p:grpSpPr>
            <a:xfrm>
              <a:off x="1417979" y="-2473021"/>
              <a:ext cx="580390" cy="4604206"/>
              <a:chOff x="522260" y="-312241"/>
              <a:chExt cx="530958" cy="4212063"/>
            </a:xfrm>
          </p:grpSpPr>
          <p:grpSp>
            <p:nvGrpSpPr>
              <p:cNvPr id="1543" name="Google Shape;1543;p12"/>
              <p:cNvGrpSpPr/>
              <p:nvPr/>
            </p:nvGrpSpPr>
            <p:grpSpPr>
              <a:xfrm>
                <a:off x="522260" y="2971595"/>
                <a:ext cx="530958" cy="928227"/>
                <a:chOff x="522260" y="2971595"/>
                <a:chExt cx="530958" cy="928227"/>
              </a:xfrm>
            </p:grpSpPr>
            <p:sp>
              <p:nvSpPr>
                <p:cNvPr id="1544" name="Google Shape;1544;p12"/>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12"/>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12"/>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12"/>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8" name="Google Shape;1548;p12"/>
              <p:cNvSpPr/>
              <p:nvPr/>
            </p:nvSpPr>
            <p:spPr>
              <a:xfrm>
                <a:off x="786930" y="-312241"/>
                <a:ext cx="17700" cy="329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9" name="Google Shape;1549;p12"/>
          <p:cNvGrpSpPr/>
          <p:nvPr/>
        </p:nvGrpSpPr>
        <p:grpSpPr>
          <a:xfrm>
            <a:off x="7310064" y="1807216"/>
            <a:ext cx="148551" cy="170121"/>
            <a:chOff x="3462796" y="2555878"/>
            <a:chExt cx="157798" cy="180711"/>
          </a:xfrm>
        </p:grpSpPr>
        <p:sp>
          <p:nvSpPr>
            <p:cNvPr id="1550" name="Google Shape;1550;p12"/>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12"/>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12"/>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12"/>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12"/>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12"/>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6" name="Google Shape;1556;p12"/>
          <p:cNvGrpSpPr/>
          <p:nvPr/>
        </p:nvGrpSpPr>
        <p:grpSpPr>
          <a:xfrm>
            <a:off x="6425530" y="0"/>
            <a:ext cx="985363" cy="3010692"/>
            <a:chOff x="6010934" y="-404723"/>
            <a:chExt cx="1046700" cy="3198101"/>
          </a:xfrm>
        </p:grpSpPr>
        <p:grpSp>
          <p:nvGrpSpPr>
            <p:cNvPr id="1557" name="Google Shape;1557;p12"/>
            <p:cNvGrpSpPr/>
            <p:nvPr/>
          </p:nvGrpSpPr>
          <p:grpSpPr>
            <a:xfrm>
              <a:off x="6010934" y="1746678"/>
              <a:ext cx="1046700" cy="1046700"/>
              <a:chOff x="764100" y="3623300"/>
              <a:chExt cx="1046700" cy="1046700"/>
            </a:xfrm>
          </p:grpSpPr>
          <p:sp>
            <p:nvSpPr>
              <p:cNvPr id="1558" name="Google Shape;1558;p12"/>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2"/>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12"/>
            <p:cNvGrpSpPr/>
            <p:nvPr/>
          </p:nvGrpSpPr>
          <p:grpSpPr>
            <a:xfrm>
              <a:off x="6308747" y="-404723"/>
              <a:ext cx="441786" cy="2976610"/>
              <a:chOff x="1121941" y="1239413"/>
              <a:chExt cx="404159" cy="2723090"/>
            </a:xfrm>
          </p:grpSpPr>
          <p:sp>
            <p:nvSpPr>
              <p:cNvPr id="1561" name="Google Shape;1561;p12"/>
              <p:cNvSpPr/>
              <p:nvPr/>
            </p:nvSpPr>
            <p:spPr>
              <a:xfrm>
                <a:off x="1308652" y="1239413"/>
                <a:ext cx="17700" cy="1738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 name="Google Shape;1562;p12"/>
              <p:cNvGrpSpPr/>
              <p:nvPr/>
            </p:nvGrpSpPr>
            <p:grpSpPr>
              <a:xfrm>
                <a:off x="1121941" y="2971595"/>
                <a:ext cx="404159" cy="990908"/>
                <a:chOff x="1121941" y="2969319"/>
                <a:chExt cx="404159" cy="990908"/>
              </a:xfrm>
            </p:grpSpPr>
            <p:sp>
              <p:nvSpPr>
                <p:cNvPr id="1563" name="Google Shape;1563;p12"/>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12"/>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12"/>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12"/>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rgbClr val="FFFFFF">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chemeClr val="accent1"/>
        </a:solidFill>
        <a:effectLst/>
      </p:bgPr>
    </p:bg>
    <p:spTree>
      <p:nvGrpSpPr>
        <p:cNvPr id="1" name="Shape 162"/>
        <p:cNvGrpSpPr/>
        <p:nvPr/>
      </p:nvGrpSpPr>
      <p:grpSpPr>
        <a:xfrm>
          <a:off x="0" y="0"/>
          <a:ext cx="0" cy="0"/>
          <a:chOff x="0" y="0"/>
          <a:chExt cx="0" cy="0"/>
        </a:xfrm>
      </p:grpSpPr>
      <p:grpSp>
        <p:nvGrpSpPr>
          <p:cNvPr id="163" name="Google Shape;163;p3"/>
          <p:cNvGrpSpPr/>
          <p:nvPr/>
        </p:nvGrpSpPr>
        <p:grpSpPr>
          <a:xfrm>
            <a:off x="7647709" y="-1"/>
            <a:ext cx="476555" cy="4897445"/>
            <a:chOff x="6798998" y="-1296139"/>
            <a:chExt cx="476555" cy="4897445"/>
          </a:xfrm>
        </p:grpSpPr>
        <p:sp>
          <p:nvSpPr>
            <p:cNvPr id="164" name="Google Shape;164;p3"/>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3"/>
            <p:cNvSpPr/>
            <p:nvPr/>
          </p:nvSpPr>
          <p:spPr>
            <a:xfrm>
              <a:off x="7026850" y="-1296139"/>
              <a:ext cx="17700" cy="42711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66;p3"/>
          <p:cNvGrpSpPr/>
          <p:nvPr/>
        </p:nvGrpSpPr>
        <p:grpSpPr>
          <a:xfrm>
            <a:off x="8602816" y="-3"/>
            <a:ext cx="406190" cy="1540306"/>
            <a:chOff x="5578966" y="2422197"/>
            <a:chExt cx="406190" cy="1540306"/>
          </a:xfrm>
        </p:grpSpPr>
        <p:sp>
          <p:nvSpPr>
            <p:cNvPr id="167" name="Google Shape;167;p3"/>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3"/>
            <p:cNvSpPr/>
            <p:nvPr/>
          </p:nvSpPr>
          <p:spPr>
            <a:xfrm>
              <a:off x="5774600" y="2422197"/>
              <a:ext cx="17700" cy="552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3"/>
          <p:cNvGrpSpPr/>
          <p:nvPr/>
        </p:nvGrpSpPr>
        <p:grpSpPr>
          <a:xfrm>
            <a:off x="7963861" y="0"/>
            <a:ext cx="466512" cy="2850155"/>
            <a:chOff x="6176324" y="940075"/>
            <a:chExt cx="466512" cy="2850155"/>
          </a:xfrm>
        </p:grpSpPr>
        <p:sp>
          <p:nvSpPr>
            <p:cNvPr id="170" name="Google Shape;170;p3"/>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3"/>
            <p:cNvSpPr/>
            <p:nvPr/>
          </p:nvSpPr>
          <p:spPr>
            <a:xfrm>
              <a:off x="6400713" y="940075"/>
              <a:ext cx="17700" cy="2034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3"/>
          <p:cNvGrpSpPr/>
          <p:nvPr/>
        </p:nvGrpSpPr>
        <p:grpSpPr>
          <a:xfrm>
            <a:off x="6187339" y="0"/>
            <a:ext cx="170472" cy="1319629"/>
            <a:chOff x="7576714" y="2009363"/>
            <a:chExt cx="170472" cy="1319629"/>
          </a:xfrm>
        </p:grpSpPr>
        <p:sp>
          <p:nvSpPr>
            <p:cNvPr id="173" name="Google Shape;173;p3"/>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3"/>
            <p:cNvSpPr/>
            <p:nvPr/>
          </p:nvSpPr>
          <p:spPr>
            <a:xfrm>
              <a:off x="7652975" y="2009363"/>
              <a:ext cx="17700" cy="9657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3"/>
          <p:cNvGrpSpPr/>
          <p:nvPr/>
        </p:nvGrpSpPr>
        <p:grpSpPr>
          <a:xfrm>
            <a:off x="6863948" y="-1"/>
            <a:ext cx="288375" cy="3513742"/>
            <a:chOff x="7883572" y="308161"/>
            <a:chExt cx="288375" cy="3513742"/>
          </a:xfrm>
        </p:grpSpPr>
        <p:sp>
          <p:nvSpPr>
            <p:cNvPr id="176" name="Google Shape;176;p3"/>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3"/>
            <p:cNvSpPr/>
            <p:nvPr/>
          </p:nvSpPr>
          <p:spPr>
            <a:xfrm>
              <a:off x="8024899" y="308161"/>
              <a:ext cx="17700" cy="26670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 name="Google Shape;178;p3"/>
          <p:cNvSpPr txBox="1">
            <a:spLocks noGrp="1"/>
          </p:cNvSpPr>
          <p:nvPr>
            <p:ph type="ctrTitle"/>
          </p:nvPr>
        </p:nvSpPr>
        <p:spPr>
          <a:xfrm>
            <a:off x="1585825" y="2053500"/>
            <a:ext cx="4646100" cy="630900"/>
          </a:xfrm>
          <a:prstGeom prst="rect">
            <a:avLst/>
          </a:prstGeom>
          <a:effectLst>
            <a:outerShdw dist="19050" dir="5400000" algn="bl" rotWithShape="0">
              <a:schemeClr val="dk1">
                <a:alpha val="20000"/>
              </a:schemeClr>
            </a:outerShdw>
          </a:effectLst>
        </p:spPr>
        <p:txBody>
          <a:bodyPr spcFirstLastPara="1" wrap="square" lIns="0" tIns="0" rIns="0" bIns="0" anchor="b" anchorCtr="0">
            <a:noAutofit/>
          </a:bodyPr>
          <a:lstStyle>
            <a:lvl1pPr lvl="0"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1pPr>
            <a:lvl2pPr lvl="1"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2pPr>
            <a:lvl3pPr lvl="2"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3pPr>
            <a:lvl4pPr lvl="3"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4pPr>
            <a:lvl5pPr lvl="4"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5pPr>
            <a:lvl6pPr lvl="5"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6pPr>
            <a:lvl7pPr lvl="6"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7pPr>
            <a:lvl8pPr lvl="7"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8pPr>
            <a:lvl9pPr lvl="8" rtl="0">
              <a:spcBef>
                <a:spcPts val="0"/>
              </a:spcBef>
              <a:spcAft>
                <a:spcPts val="0"/>
              </a:spcAft>
              <a:buClr>
                <a:schemeClr val="lt1"/>
              </a:buClr>
              <a:buSzPts val="4800"/>
              <a:buFont typeface="Amatic SC"/>
              <a:buNone/>
              <a:defRPr sz="4800">
                <a:solidFill>
                  <a:schemeClr val="lt1"/>
                </a:solidFill>
                <a:latin typeface="Amatic SC"/>
                <a:ea typeface="Amatic SC"/>
                <a:cs typeface="Amatic SC"/>
                <a:sym typeface="Amatic SC"/>
              </a:defRPr>
            </a:lvl9pPr>
          </a:lstStyle>
          <a:p>
            <a:endParaRPr/>
          </a:p>
        </p:txBody>
      </p:sp>
      <p:sp>
        <p:nvSpPr>
          <p:cNvPr id="179" name="Google Shape;179;p3"/>
          <p:cNvSpPr txBox="1">
            <a:spLocks noGrp="1"/>
          </p:cNvSpPr>
          <p:nvPr>
            <p:ph type="subTitle" idx="1"/>
          </p:nvPr>
        </p:nvSpPr>
        <p:spPr>
          <a:xfrm>
            <a:off x="1585825" y="2705100"/>
            <a:ext cx="4646100" cy="3849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2400"/>
              <a:buNone/>
              <a:defRPr>
                <a:solidFill>
                  <a:schemeClr val="accent4"/>
                </a:solidFill>
              </a:defRPr>
            </a:lvl1pPr>
            <a:lvl2pPr lvl="1" rtl="0">
              <a:spcBef>
                <a:spcPts val="800"/>
              </a:spcBef>
              <a:spcAft>
                <a:spcPts val="0"/>
              </a:spcAft>
              <a:buClr>
                <a:schemeClr val="accent4"/>
              </a:buClr>
              <a:buSzPts val="3000"/>
              <a:buNone/>
              <a:defRPr sz="3000">
                <a:solidFill>
                  <a:schemeClr val="accent4"/>
                </a:solidFill>
              </a:defRPr>
            </a:lvl2pPr>
            <a:lvl3pPr lvl="2" rtl="0">
              <a:spcBef>
                <a:spcPts val="800"/>
              </a:spcBef>
              <a:spcAft>
                <a:spcPts val="0"/>
              </a:spcAft>
              <a:buClr>
                <a:schemeClr val="accent4"/>
              </a:buClr>
              <a:buSzPts val="3000"/>
              <a:buNone/>
              <a:defRPr sz="3000">
                <a:solidFill>
                  <a:schemeClr val="accent4"/>
                </a:solidFill>
              </a:defRPr>
            </a:lvl3pPr>
            <a:lvl4pPr lvl="3" rtl="0">
              <a:spcBef>
                <a:spcPts val="800"/>
              </a:spcBef>
              <a:spcAft>
                <a:spcPts val="0"/>
              </a:spcAft>
              <a:buClr>
                <a:schemeClr val="accent4"/>
              </a:buClr>
              <a:buSzPts val="3000"/>
              <a:buNone/>
              <a:defRPr sz="3000">
                <a:solidFill>
                  <a:schemeClr val="accent4"/>
                </a:solidFill>
              </a:defRPr>
            </a:lvl4pPr>
            <a:lvl5pPr lvl="4" rtl="0">
              <a:spcBef>
                <a:spcPts val="800"/>
              </a:spcBef>
              <a:spcAft>
                <a:spcPts val="0"/>
              </a:spcAft>
              <a:buClr>
                <a:schemeClr val="accent4"/>
              </a:buClr>
              <a:buSzPts val="3000"/>
              <a:buNone/>
              <a:defRPr sz="3000">
                <a:solidFill>
                  <a:schemeClr val="accent4"/>
                </a:solidFill>
              </a:defRPr>
            </a:lvl5pPr>
            <a:lvl6pPr lvl="5" rtl="0">
              <a:spcBef>
                <a:spcPts val="800"/>
              </a:spcBef>
              <a:spcAft>
                <a:spcPts val="0"/>
              </a:spcAft>
              <a:buClr>
                <a:schemeClr val="accent4"/>
              </a:buClr>
              <a:buSzPts val="3000"/>
              <a:buNone/>
              <a:defRPr sz="3000">
                <a:solidFill>
                  <a:schemeClr val="accent4"/>
                </a:solidFill>
              </a:defRPr>
            </a:lvl6pPr>
            <a:lvl7pPr lvl="6" rtl="0">
              <a:spcBef>
                <a:spcPts val="800"/>
              </a:spcBef>
              <a:spcAft>
                <a:spcPts val="0"/>
              </a:spcAft>
              <a:buClr>
                <a:schemeClr val="accent4"/>
              </a:buClr>
              <a:buSzPts val="3000"/>
              <a:buNone/>
              <a:defRPr sz="3000">
                <a:solidFill>
                  <a:schemeClr val="accent4"/>
                </a:solidFill>
              </a:defRPr>
            </a:lvl7pPr>
            <a:lvl8pPr lvl="7" rtl="0">
              <a:spcBef>
                <a:spcPts val="800"/>
              </a:spcBef>
              <a:spcAft>
                <a:spcPts val="0"/>
              </a:spcAft>
              <a:buClr>
                <a:schemeClr val="accent4"/>
              </a:buClr>
              <a:buSzPts val="3000"/>
              <a:buNone/>
              <a:defRPr sz="3000">
                <a:solidFill>
                  <a:schemeClr val="accent4"/>
                </a:solidFill>
              </a:defRPr>
            </a:lvl8pPr>
            <a:lvl9pPr lvl="8" rtl="0">
              <a:spcBef>
                <a:spcPts val="800"/>
              </a:spcBef>
              <a:spcAft>
                <a:spcPts val="800"/>
              </a:spcAft>
              <a:buClr>
                <a:schemeClr val="accent4"/>
              </a:buClr>
              <a:buSzPts val="3000"/>
              <a:buNone/>
              <a:defRPr sz="3000">
                <a:solidFill>
                  <a:schemeClr val="accent4"/>
                </a:solidFill>
              </a:defRPr>
            </a:lvl9pPr>
          </a:lstStyle>
          <a:p>
            <a:endParaRPr/>
          </a:p>
        </p:txBody>
      </p:sp>
      <p:sp>
        <p:nvSpPr>
          <p:cNvPr id="180" name="Google Shape;180;p3"/>
          <p:cNvSpPr/>
          <p:nvPr/>
        </p:nvSpPr>
        <p:spPr>
          <a:xfrm>
            <a:off x="-229144" y="1734600"/>
            <a:ext cx="1674300" cy="1674300"/>
          </a:xfrm>
          <a:prstGeom prst="chord">
            <a:avLst>
              <a:gd name="adj1" fmla="val 13399399"/>
              <a:gd name="adj2" fmla="val 8184747"/>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29101" y="1934643"/>
            <a:ext cx="1274400" cy="1274400"/>
          </a:xfrm>
          <a:prstGeom prst="chord">
            <a:avLst>
              <a:gd name="adj1" fmla="val 11949430"/>
              <a:gd name="adj2" fmla="val 9637875"/>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 name="Google Shape;182;p3"/>
          <p:cNvGrpSpPr/>
          <p:nvPr/>
        </p:nvGrpSpPr>
        <p:grpSpPr>
          <a:xfrm>
            <a:off x="6746411" y="744238"/>
            <a:ext cx="180404" cy="190055"/>
            <a:chOff x="3770248" y="2527300"/>
            <a:chExt cx="180404" cy="190055"/>
          </a:xfrm>
        </p:grpSpPr>
        <p:sp>
          <p:nvSpPr>
            <p:cNvPr id="183" name="Google Shape;183;p3"/>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3"/>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3"/>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3"/>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 name="Google Shape;187;p3"/>
          <p:cNvGrpSpPr/>
          <p:nvPr/>
        </p:nvGrpSpPr>
        <p:grpSpPr>
          <a:xfrm>
            <a:off x="1030839" y="3124970"/>
            <a:ext cx="214463" cy="245604"/>
            <a:chOff x="3462796" y="2555878"/>
            <a:chExt cx="157798" cy="180711"/>
          </a:xfrm>
        </p:grpSpPr>
        <p:sp>
          <p:nvSpPr>
            <p:cNvPr id="188" name="Google Shape;188;p3"/>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3"/>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3"/>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3"/>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3"/>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3"/>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4" name="Google Shape;194;p3"/>
          <p:cNvGrpSpPr/>
          <p:nvPr/>
        </p:nvGrpSpPr>
        <p:grpSpPr>
          <a:xfrm>
            <a:off x="8737419" y="2806488"/>
            <a:ext cx="245187" cy="258304"/>
            <a:chOff x="3770248" y="2527300"/>
            <a:chExt cx="180404" cy="190055"/>
          </a:xfrm>
        </p:grpSpPr>
        <p:sp>
          <p:nvSpPr>
            <p:cNvPr id="195" name="Google Shape;195;p3"/>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3"/>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3"/>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3"/>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9" name="Google Shape;199;p3"/>
          <p:cNvGrpSpPr/>
          <p:nvPr/>
        </p:nvGrpSpPr>
        <p:grpSpPr>
          <a:xfrm rot="5400000">
            <a:off x="8622497" y="4565562"/>
            <a:ext cx="214448" cy="245568"/>
            <a:chOff x="3462796" y="2555878"/>
            <a:chExt cx="157798" cy="180711"/>
          </a:xfrm>
        </p:grpSpPr>
        <p:sp>
          <p:nvSpPr>
            <p:cNvPr id="200" name="Google Shape;200;p3"/>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3"/>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3"/>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3"/>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3"/>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3"/>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6" name="Google Shape;206;p3"/>
          <p:cNvGrpSpPr/>
          <p:nvPr/>
        </p:nvGrpSpPr>
        <p:grpSpPr>
          <a:xfrm>
            <a:off x="163248" y="1684513"/>
            <a:ext cx="180404" cy="190055"/>
            <a:chOff x="3770248" y="2527300"/>
            <a:chExt cx="180404" cy="190055"/>
          </a:xfrm>
        </p:grpSpPr>
        <p:sp>
          <p:nvSpPr>
            <p:cNvPr id="207" name="Google Shape;207;p3"/>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3"/>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3"/>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3"/>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1" name="Google Shape;211;p3"/>
          <p:cNvGrpSpPr/>
          <p:nvPr/>
        </p:nvGrpSpPr>
        <p:grpSpPr>
          <a:xfrm rot="-2700000">
            <a:off x="7714705" y="744247"/>
            <a:ext cx="180402" cy="190053"/>
            <a:chOff x="3770248" y="2527300"/>
            <a:chExt cx="180404" cy="190055"/>
          </a:xfrm>
        </p:grpSpPr>
        <p:sp>
          <p:nvSpPr>
            <p:cNvPr id="212" name="Google Shape;212;p3"/>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3"/>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3"/>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3"/>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6" name="Google Shape;216;p3"/>
          <p:cNvGrpSpPr/>
          <p:nvPr/>
        </p:nvGrpSpPr>
        <p:grpSpPr>
          <a:xfrm>
            <a:off x="6651762" y="-7"/>
            <a:ext cx="1046700" cy="1769370"/>
            <a:chOff x="2484475" y="1329455"/>
            <a:chExt cx="1046700" cy="1769370"/>
          </a:xfrm>
        </p:grpSpPr>
        <p:sp>
          <p:nvSpPr>
            <p:cNvPr id="217" name="Google Shape;217;p3"/>
            <p:cNvSpPr/>
            <p:nvPr/>
          </p:nvSpPr>
          <p:spPr>
            <a:xfrm>
              <a:off x="2484475" y="2052125"/>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2643144" y="2210793"/>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3"/>
            <p:cNvGrpSpPr/>
            <p:nvPr/>
          </p:nvGrpSpPr>
          <p:grpSpPr>
            <a:xfrm>
              <a:off x="2769703" y="1329455"/>
              <a:ext cx="510180" cy="1483501"/>
              <a:chOff x="1818382" y="2433081"/>
              <a:chExt cx="466728" cy="1357150"/>
            </a:xfrm>
          </p:grpSpPr>
          <p:grpSp>
            <p:nvGrpSpPr>
              <p:cNvPr id="220" name="Google Shape;220;p3"/>
              <p:cNvGrpSpPr/>
              <p:nvPr/>
            </p:nvGrpSpPr>
            <p:grpSpPr>
              <a:xfrm>
                <a:off x="1818382" y="2971595"/>
                <a:ext cx="466728" cy="818636"/>
                <a:chOff x="1818382" y="2942618"/>
                <a:chExt cx="466728" cy="818636"/>
              </a:xfrm>
            </p:grpSpPr>
            <p:sp>
              <p:nvSpPr>
                <p:cNvPr id="221" name="Google Shape;221;p3"/>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3"/>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3"/>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4" name="Google Shape;224;p3"/>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3"/>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226" name="Google Shape;226;p3"/>
          <p:cNvGrpSpPr/>
          <p:nvPr/>
        </p:nvGrpSpPr>
        <p:grpSpPr>
          <a:xfrm>
            <a:off x="8277068" y="-1"/>
            <a:ext cx="905291" cy="2805686"/>
            <a:chOff x="3961868" y="-891976"/>
            <a:chExt cx="905291" cy="2805686"/>
          </a:xfrm>
        </p:grpSpPr>
        <p:grpSp>
          <p:nvGrpSpPr>
            <p:cNvPr id="227" name="Google Shape;227;p3"/>
            <p:cNvGrpSpPr/>
            <p:nvPr/>
          </p:nvGrpSpPr>
          <p:grpSpPr>
            <a:xfrm>
              <a:off x="3961868" y="1008419"/>
              <a:ext cx="905291" cy="905291"/>
              <a:chOff x="764100" y="3623300"/>
              <a:chExt cx="1046700" cy="1046700"/>
            </a:xfrm>
          </p:grpSpPr>
          <p:sp>
            <p:nvSpPr>
              <p:cNvPr id="228" name="Google Shape;228;p3"/>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3"/>
            <p:cNvGrpSpPr/>
            <p:nvPr/>
          </p:nvGrpSpPr>
          <p:grpSpPr>
            <a:xfrm>
              <a:off x="4155315" y="-891976"/>
              <a:ext cx="522826" cy="2613070"/>
              <a:chOff x="2447534" y="1219291"/>
              <a:chExt cx="478297" cy="2390513"/>
            </a:xfrm>
          </p:grpSpPr>
          <p:grpSp>
            <p:nvGrpSpPr>
              <p:cNvPr id="231" name="Google Shape;231;p3"/>
              <p:cNvGrpSpPr/>
              <p:nvPr/>
            </p:nvGrpSpPr>
            <p:grpSpPr>
              <a:xfrm>
                <a:off x="2447534" y="1219291"/>
                <a:ext cx="478297" cy="2390513"/>
                <a:chOff x="2447534" y="1219291"/>
                <a:chExt cx="478297" cy="2390513"/>
              </a:xfrm>
            </p:grpSpPr>
            <p:grpSp>
              <p:nvGrpSpPr>
                <p:cNvPr id="232" name="Google Shape;232;p3"/>
                <p:cNvGrpSpPr/>
                <p:nvPr/>
              </p:nvGrpSpPr>
              <p:grpSpPr>
                <a:xfrm>
                  <a:off x="2447534" y="2971595"/>
                  <a:ext cx="478297" cy="638209"/>
                  <a:chOff x="2447534" y="3081786"/>
                  <a:chExt cx="478297" cy="638209"/>
                </a:xfrm>
              </p:grpSpPr>
              <p:sp>
                <p:nvSpPr>
                  <p:cNvPr id="233" name="Google Shape;233;p3"/>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3"/>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3"/>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6" name="Google Shape;236;p3"/>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238" name="Google Shape;238;p3"/>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239" name="Google Shape;239;p3"/>
          <p:cNvGrpSpPr/>
          <p:nvPr/>
        </p:nvGrpSpPr>
        <p:grpSpPr>
          <a:xfrm>
            <a:off x="7726343" y="1"/>
            <a:ext cx="522827" cy="1952267"/>
            <a:chOff x="5194218" y="-536312"/>
            <a:chExt cx="522827" cy="1952267"/>
          </a:xfrm>
        </p:grpSpPr>
        <p:grpSp>
          <p:nvGrpSpPr>
            <p:cNvPr id="240" name="Google Shape;240;p3"/>
            <p:cNvGrpSpPr/>
            <p:nvPr/>
          </p:nvGrpSpPr>
          <p:grpSpPr>
            <a:xfrm>
              <a:off x="5194218" y="893129"/>
              <a:ext cx="522827" cy="522827"/>
              <a:chOff x="764100" y="3623300"/>
              <a:chExt cx="1046700" cy="1046700"/>
            </a:xfrm>
          </p:grpSpPr>
          <p:sp>
            <p:nvSpPr>
              <p:cNvPr id="241" name="Google Shape;241;p3"/>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3"/>
            <p:cNvGrpSpPr/>
            <p:nvPr/>
          </p:nvGrpSpPr>
          <p:grpSpPr>
            <a:xfrm>
              <a:off x="5371921" y="-536312"/>
              <a:ext cx="182209" cy="1814066"/>
              <a:chOff x="3305183" y="1663032"/>
              <a:chExt cx="166690" cy="1659561"/>
            </a:xfrm>
          </p:grpSpPr>
          <p:grpSp>
            <p:nvGrpSpPr>
              <p:cNvPr id="244" name="Google Shape;244;p3"/>
              <p:cNvGrpSpPr/>
              <p:nvPr/>
            </p:nvGrpSpPr>
            <p:grpSpPr>
              <a:xfrm>
                <a:off x="3305183" y="1663032"/>
                <a:ext cx="166690" cy="1659561"/>
                <a:chOff x="3305183" y="1663032"/>
                <a:chExt cx="166690" cy="1659561"/>
              </a:xfrm>
            </p:grpSpPr>
            <p:grpSp>
              <p:nvGrpSpPr>
                <p:cNvPr id="245" name="Google Shape;245;p3"/>
                <p:cNvGrpSpPr/>
                <p:nvPr/>
              </p:nvGrpSpPr>
              <p:grpSpPr>
                <a:xfrm>
                  <a:off x="3305183" y="2971595"/>
                  <a:ext cx="166690" cy="350998"/>
                  <a:chOff x="3305183" y="3146560"/>
                  <a:chExt cx="166690" cy="350998"/>
                </a:xfrm>
              </p:grpSpPr>
              <p:sp>
                <p:nvSpPr>
                  <p:cNvPr id="246" name="Google Shape;246;p3"/>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3"/>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3"/>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9" name="Google Shape;249;p3"/>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 name="Google Shape;250;p3"/>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251" name="Google Shape;251;p3"/>
          <p:cNvGrpSpPr/>
          <p:nvPr/>
        </p:nvGrpSpPr>
        <p:grpSpPr>
          <a:xfrm>
            <a:off x="7946297" y="-6"/>
            <a:ext cx="860597" cy="4748536"/>
            <a:chOff x="7824797" y="-1724181"/>
            <a:chExt cx="860597" cy="4748536"/>
          </a:xfrm>
        </p:grpSpPr>
        <p:grpSp>
          <p:nvGrpSpPr>
            <p:cNvPr id="252" name="Google Shape;252;p3"/>
            <p:cNvGrpSpPr/>
            <p:nvPr/>
          </p:nvGrpSpPr>
          <p:grpSpPr>
            <a:xfrm>
              <a:off x="7824797" y="1891931"/>
              <a:ext cx="860597" cy="1132425"/>
              <a:chOff x="764100" y="3623300"/>
              <a:chExt cx="1046700" cy="1046700"/>
            </a:xfrm>
          </p:grpSpPr>
          <p:sp>
            <p:nvSpPr>
              <p:cNvPr id="253" name="Google Shape;253;p3"/>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
            <p:cNvGrpSpPr/>
            <p:nvPr/>
          </p:nvGrpSpPr>
          <p:grpSpPr>
            <a:xfrm>
              <a:off x="8100547" y="-1724181"/>
              <a:ext cx="300376" cy="4529867"/>
              <a:chOff x="3792712" y="-322375"/>
              <a:chExt cx="274793" cy="4144055"/>
            </a:xfrm>
          </p:grpSpPr>
          <p:grpSp>
            <p:nvGrpSpPr>
              <p:cNvPr id="256" name="Google Shape;256;p3"/>
              <p:cNvGrpSpPr/>
              <p:nvPr/>
            </p:nvGrpSpPr>
            <p:grpSpPr>
              <a:xfrm>
                <a:off x="3792712" y="-322375"/>
                <a:ext cx="274793" cy="4144055"/>
                <a:chOff x="3792712" y="-322375"/>
                <a:chExt cx="274793" cy="4144055"/>
              </a:xfrm>
            </p:grpSpPr>
            <p:grpSp>
              <p:nvGrpSpPr>
                <p:cNvPr id="257" name="Google Shape;257;p3"/>
                <p:cNvGrpSpPr/>
                <p:nvPr/>
              </p:nvGrpSpPr>
              <p:grpSpPr>
                <a:xfrm>
                  <a:off x="3792712" y="2971595"/>
                  <a:ext cx="274793" cy="850085"/>
                  <a:chOff x="3792712" y="2879468"/>
                  <a:chExt cx="274793" cy="850085"/>
                </a:xfrm>
              </p:grpSpPr>
              <p:sp>
                <p:nvSpPr>
                  <p:cNvPr id="258" name="Google Shape;258;p3"/>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3"/>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3"/>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1" name="Google Shape;261;p3"/>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3"/>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263" name="Google Shape;263;p3"/>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264" name="Google Shape;264;p3"/>
          <p:cNvGrpSpPr/>
          <p:nvPr/>
        </p:nvGrpSpPr>
        <p:grpSpPr>
          <a:xfrm>
            <a:off x="7060401" y="7"/>
            <a:ext cx="1046700" cy="4149108"/>
            <a:chOff x="1192601" y="-1724180"/>
            <a:chExt cx="1046700" cy="4149108"/>
          </a:xfrm>
        </p:grpSpPr>
        <p:grpSp>
          <p:nvGrpSpPr>
            <p:cNvPr id="265" name="Google Shape;265;p3"/>
            <p:cNvGrpSpPr/>
            <p:nvPr/>
          </p:nvGrpSpPr>
          <p:grpSpPr>
            <a:xfrm>
              <a:off x="1192601" y="1378228"/>
              <a:ext cx="1046700" cy="1046700"/>
              <a:chOff x="764100" y="3623300"/>
              <a:chExt cx="1046700" cy="1046700"/>
            </a:xfrm>
          </p:grpSpPr>
          <p:sp>
            <p:nvSpPr>
              <p:cNvPr id="266" name="Google Shape;266;p3"/>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3"/>
            <p:cNvGrpSpPr/>
            <p:nvPr/>
          </p:nvGrpSpPr>
          <p:grpSpPr>
            <a:xfrm>
              <a:off x="1417979" y="-1724180"/>
              <a:ext cx="580390" cy="3855366"/>
              <a:chOff x="522260" y="372820"/>
              <a:chExt cx="530958" cy="3527002"/>
            </a:xfrm>
          </p:grpSpPr>
          <p:grpSp>
            <p:nvGrpSpPr>
              <p:cNvPr id="269" name="Google Shape;269;p3"/>
              <p:cNvGrpSpPr/>
              <p:nvPr/>
            </p:nvGrpSpPr>
            <p:grpSpPr>
              <a:xfrm>
                <a:off x="522260" y="372820"/>
                <a:ext cx="530958" cy="3527002"/>
                <a:chOff x="522260" y="372820"/>
                <a:chExt cx="530958" cy="3527002"/>
              </a:xfrm>
            </p:grpSpPr>
            <p:grpSp>
              <p:nvGrpSpPr>
                <p:cNvPr id="270" name="Google Shape;270;p3"/>
                <p:cNvGrpSpPr/>
                <p:nvPr/>
              </p:nvGrpSpPr>
              <p:grpSpPr>
                <a:xfrm>
                  <a:off x="522260" y="2971595"/>
                  <a:ext cx="530958" cy="928227"/>
                  <a:chOff x="522260" y="2971595"/>
                  <a:chExt cx="530958" cy="928227"/>
                </a:xfrm>
              </p:grpSpPr>
              <p:sp>
                <p:nvSpPr>
                  <p:cNvPr id="271" name="Google Shape;271;p3"/>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3"/>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3"/>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3"/>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5" name="Google Shape;275;p3"/>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276;p3"/>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277" name="Google Shape;277;p3"/>
          <p:cNvGrpSpPr/>
          <p:nvPr/>
        </p:nvGrpSpPr>
        <p:grpSpPr>
          <a:xfrm>
            <a:off x="6010934" y="1"/>
            <a:ext cx="1046700" cy="2793377"/>
            <a:chOff x="6010934" y="1"/>
            <a:chExt cx="1046700" cy="2793377"/>
          </a:xfrm>
        </p:grpSpPr>
        <p:grpSp>
          <p:nvGrpSpPr>
            <p:cNvPr id="278" name="Google Shape;278;p3"/>
            <p:cNvGrpSpPr/>
            <p:nvPr/>
          </p:nvGrpSpPr>
          <p:grpSpPr>
            <a:xfrm>
              <a:off x="6010934" y="1746678"/>
              <a:ext cx="1046700" cy="1046700"/>
              <a:chOff x="764100" y="3623300"/>
              <a:chExt cx="1046700" cy="1046700"/>
            </a:xfrm>
          </p:grpSpPr>
          <p:sp>
            <p:nvSpPr>
              <p:cNvPr id="279" name="Google Shape;279;p3"/>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3"/>
            <p:cNvGrpSpPr/>
            <p:nvPr/>
          </p:nvGrpSpPr>
          <p:grpSpPr>
            <a:xfrm>
              <a:off x="6308747" y="1"/>
              <a:ext cx="441786" cy="2571886"/>
              <a:chOff x="1121941" y="1609666"/>
              <a:chExt cx="404159" cy="2352837"/>
            </a:xfrm>
          </p:grpSpPr>
          <p:grpSp>
            <p:nvGrpSpPr>
              <p:cNvPr id="282" name="Google Shape;282;p3"/>
              <p:cNvGrpSpPr/>
              <p:nvPr/>
            </p:nvGrpSpPr>
            <p:grpSpPr>
              <a:xfrm>
                <a:off x="1121941" y="1609666"/>
                <a:ext cx="404159" cy="2352837"/>
                <a:chOff x="1121941" y="1609666"/>
                <a:chExt cx="404159" cy="2352837"/>
              </a:xfrm>
            </p:grpSpPr>
            <p:grpSp>
              <p:nvGrpSpPr>
                <p:cNvPr id="283" name="Google Shape;283;p3"/>
                <p:cNvGrpSpPr/>
                <p:nvPr/>
              </p:nvGrpSpPr>
              <p:grpSpPr>
                <a:xfrm>
                  <a:off x="1121941" y="2971595"/>
                  <a:ext cx="404159" cy="990908"/>
                  <a:chOff x="1121941" y="2969319"/>
                  <a:chExt cx="404159" cy="990908"/>
                </a:xfrm>
              </p:grpSpPr>
              <p:sp>
                <p:nvSpPr>
                  <p:cNvPr id="284" name="Google Shape;284;p3"/>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3"/>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3"/>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3"/>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8" name="Google Shape;288;p3"/>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3"/>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290" name="Google Shape;290;p3"/>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291" name="Google Shape;291;p3"/>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292" name="Google Shape;292;p3"/>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293" name="Google Shape;293;p3"/>
          <p:cNvGrpSpPr/>
          <p:nvPr/>
        </p:nvGrpSpPr>
        <p:grpSpPr>
          <a:xfrm>
            <a:off x="7144996" y="3810165"/>
            <a:ext cx="157798" cy="180711"/>
            <a:chOff x="3462796" y="2555878"/>
            <a:chExt cx="157798" cy="180711"/>
          </a:xfrm>
        </p:grpSpPr>
        <p:sp>
          <p:nvSpPr>
            <p:cNvPr id="294" name="Google Shape;294;p3"/>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3"/>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3"/>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3"/>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3"/>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3"/>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accent4"/>
        </a:solidFill>
        <a:effectLst/>
      </p:bgPr>
    </p:bg>
    <p:spTree>
      <p:nvGrpSpPr>
        <p:cNvPr id="1" name="Shape 300"/>
        <p:cNvGrpSpPr/>
        <p:nvPr/>
      </p:nvGrpSpPr>
      <p:grpSpPr>
        <a:xfrm>
          <a:off x="0" y="0"/>
          <a:ext cx="0" cy="0"/>
          <a:chOff x="0" y="0"/>
          <a:chExt cx="0" cy="0"/>
        </a:xfrm>
      </p:grpSpPr>
      <p:sp>
        <p:nvSpPr>
          <p:cNvPr id="301" name="Google Shape;301;p4"/>
          <p:cNvSpPr/>
          <p:nvPr/>
        </p:nvSpPr>
        <p:spPr>
          <a:xfrm>
            <a:off x="-132700" y="532398"/>
            <a:ext cx="1117500" cy="1117500"/>
          </a:xfrm>
          <a:prstGeom prst="chord">
            <a:avLst>
              <a:gd name="adj1" fmla="val 13399399"/>
              <a:gd name="adj2" fmla="val 8184747"/>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820" y="665918"/>
            <a:ext cx="850500" cy="850500"/>
          </a:xfrm>
          <a:prstGeom prst="chord">
            <a:avLst>
              <a:gd name="adj1" fmla="val 11949430"/>
              <a:gd name="adj2" fmla="val 9637875"/>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txBox="1">
            <a:spLocks noGrp="1"/>
          </p:cNvSpPr>
          <p:nvPr>
            <p:ph type="body" idx="1"/>
          </p:nvPr>
        </p:nvSpPr>
        <p:spPr>
          <a:xfrm>
            <a:off x="779100" y="946325"/>
            <a:ext cx="5134800" cy="3510000"/>
          </a:xfrm>
          <a:prstGeom prst="rect">
            <a:avLst/>
          </a:prstGeom>
        </p:spPr>
        <p:txBody>
          <a:bodyPr spcFirstLastPara="1" wrap="square" lIns="0" tIns="0" rIns="0" bIns="0" anchor="t" anchorCtr="0">
            <a:noAutofit/>
          </a:bodyPr>
          <a:lstStyle>
            <a:lvl1pPr marL="457200" lvl="0" indent="-457200" rtl="0">
              <a:spcBef>
                <a:spcPts val="0"/>
              </a:spcBef>
              <a:spcAft>
                <a:spcPts val="0"/>
              </a:spcAft>
              <a:buClr>
                <a:schemeClr val="dk1"/>
              </a:buClr>
              <a:buSzPts val="3600"/>
              <a:buChar char="⊹"/>
              <a:defRPr sz="3600"/>
            </a:lvl1pPr>
            <a:lvl2pPr marL="914400" lvl="1" indent="-457200" rtl="0">
              <a:spcBef>
                <a:spcPts val="800"/>
              </a:spcBef>
              <a:spcAft>
                <a:spcPts val="0"/>
              </a:spcAft>
              <a:buClr>
                <a:schemeClr val="dk1"/>
              </a:buClr>
              <a:buSzPts val="3600"/>
              <a:buChar char="×"/>
              <a:defRPr sz="3600"/>
            </a:lvl2pPr>
            <a:lvl3pPr marL="1371600" lvl="2" indent="-457200" rtl="0">
              <a:spcBef>
                <a:spcPts val="800"/>
              </a:spcBef>
              <a:spcAft>
                <a:spcPts val="0"/>
              </a:spcAft>
              <a:buClr>
                <a:schemeClr val="dk1"/>
              </a:buClr>
              <a:buSzPts val="3600"/>
              <a:buChar char="⬩"/>
              <a:defRPr sz="3600"/>
            </a:lvl3pPr>
            <a:lvl4pPr marL="1828800" lvl="3" indent="-457200" rtl="0">
              <a:spcBef>
                <a:spcPts val="800"/>
              </a:spcBef>
              <a:spcAft>
                <a:spcPts val="0"/>
              </a:spcAft>
              <a:buSzPts val="3600"/>
              <a:buChar char="●"/>
              <a:defRPr sz="3600"/>
            </a:lvl4pPr>
            <a:lvl5pPr marL="2286000" lvl="4" indent="-457200" rtl="0">
              <a:spcBef>
                <a:spcPts val="800"/>
              </a:spcBef>
              <a:spcAft>
                <a:spcPts val="0"/>
              </a:spcAft>
              <a:buSzPts val="3600"/>
              <a:buChar char="○"/>
              <a:defRPr sz="3600"/>
            </a:lvl5pPr>
            <a:lvl6pPr marL="2743200" lvl="5" indent="-457200" rtl="0">
              <a:spcBef>
                <a:spcPts val="800"/>
              </a:spcBef>
              <a:spcAft>
                <a:spcPts val="0"/>
              </a:spcAft>
              <a:buSzPts val="3600"/>
              <a:buChar char="■"/>
              <a:defRPr sz="3600"/>
            </a:lvl6pPr>
            <a:lvl7pPr marL="3200400" lvl="6" indent="-457200" rtl="0">
              <a:spcBef>
                <a:spcPts val="800"/>
              </a:spcBef>
              <a:spcAft>
                <a:spcPts val="0"/>
              </a:spcAft>
              <a:buSzPts val="3600"/>
              <a:buChar char="●"/>
              <a:defRPr sz="3600"/>
            </a:lvl7pPr>
            <a:lvl8pPr marL="3657600" lvl="7" indent="-457200" rtl="0">
              <a:spcBef>
                <a:spcPts val="800"/>
              </a:spcBef>
              <a:spcAft>
                <a:spcPts val="0"/>
              </a:spcAft>
              <a:buSzPts val="3600"/>
              <a:buChar char="○"/>
              <a:defRPr sz="3600"/>
            </a:lvl8pPr>
            <a:lvl9pPr marL="4114800" lvl="8" indent="-457200" rtl="0">
              <a:spcBef>
                <a:spcPts val="800"/>
              </a:spcBef>
              <a:spcAft>
                <a:spcPts val="800"/>
              </a:spcAft>
              <a:buSzPts val="3600"/>
              <a:buChar char="■"/>
              <a:defRPr sz="3600"/>
            </a:lvl9pPr>
          </a:lstStyle>
          <a:p>
            <a:endParaRPr/>
          </a:p>
        </p:txBody>
      </p:sp>
      <p:sp>
        <p:nvSpPr>
          <p:cNvPr id="304" name="Google Shape;304;p4"/>
          <p:cNvSpPr txBox="1"/>
          <p:nvPr/>
        </p:nvSpPr>
        <p:spPr>
          <a:xfrm>
            <a:off x="167203" y="854053"/>
            <a:ext cx="4989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6000" b="1">
                <a:solidFill>
                  <a:schemeClr val="accent1"/>
                </a:solidFill>
                <a:latin typeface="Encode Sans Semi Condensed"/>
                <a:ea typeface="Encode Sans Semi Condensed"/>
                <a:cs typeface="Encode Sans Semi Condensed"/>
                <a:sym typeface="Encode Sans Semi Condensed"/>
              </a:rPr>
              <a:t>“</a:t>
            </a:r>
            <a:endParaRPr sz="6000" b="1">
              <a:solidFill>
                <a:schemeClr val="accent1"/>
              </a:solidFill>
              <a:latin typeface="Encode Sans Semi Condensed"/>
              <a:ea typeface="Encode Sans Semi Condensed"/>
              <a:cs typeface="Encode Sans Semi Condensed"/>
              <a:sym typeface="Encode Sans Semi Condensed"/>
            </a:endParaRPr>
          </a:p>
        </p:txBody>
      </p:sp>
      <p:sp>
        <p:nvSpPr>
          <p:cNvPr id="305" name="Google Shape;305;p4"/>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306" name="Google Shape;306;p4"/>
          <p:cNvGrpSpPr/>
          <p:nvPr/>
        </p:nvGrpSpPr>
        <p:grpSpPr>
          <a:xfrm>
            <a:off x="6196930" y="-29"/>
            <a:ext cx="2985505" cy="4610466"/>
            <a:chOff x="6196930" y="-29"/>
            <a:chExt cx="2985505" cy="4610466"/>
          </a:xfrm>
        </p:grpSpPr>
        <p:grpSp>
          <p:nvGrpSpPr>
            <p:cNvPr id="307" name="Google Shape;307;p4"/>
            <p:cNvGrpSpPr/>
            <p:nvPr/>
          </p:nvGrpSpPr>
          <p:grpSpPr>
            <a:xfrm>
              <a:off x="7737776" y="-17"/>
              <a:ext cx="448629" cy="4610455"/>
              <a:chOff x="6798998" y="-1296139"/>
              <a:chExt cx="476555" cy="4897445"/>
            </a:xfrm>
          </p:grpSpPr>
          <p:sp>
            <p:nvSpPr>
              <p:cNvPr id="308" name="Google Shape;308;p4"/>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4"/>
              <p:cNvSpPr/>
              <p:nvPr/>
            </p:nvSpPr>
            <p:spPr>
              <a:xfrm>
                <a:off x="7026850" y="-1296139"/>
                <a:ext cx="17700" cy="42711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4"/>
            <p:cNvGrpSpPr/>
            <p:nvPr/>
          </p:nvGrpSpPr>
          <p:grpSpPr>
            <a:xfrm>
              <a:off x="8636876" y="46"/>
              <a:ext cx="382387" cy="1450044"/>
              <a:chOff x="5578966" y="2422197"/>
              <a:chExt cx="406190" cy="1540306"/>
            </a:xfrm>
          </p:grpSpPr>
          <p:sp>
            <p:nvSpPr>
              <p:cNvPr id="311" name="Google Shape;311;p4"/>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4"/>
              <p:cNvSpPr/>
              <p:nvPr/>
            </p:nvSpPr>
            <p:spPr>
              <a:xfrm>
                <a:off x="5774600" y="2422197"/>
                <a:ext cx="17700" cy="552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4"/>
            <p:cNvGrpSpPr/>
            <p:nvPr/>
          </p:nvGrpSpPr>
          <p:grpSpPr>
            <a:xfrm>
              <a:off x="8035385" y="23"/>
              <a:ext cx="439174" cy="2683136"/>
              <a:chOff x="6176324" y="940075"/>
              <a:chExt cx="466512" cy="2850155"/>
            </a:xfrm>
          </p:grpSpPr>
          <p:sp>
            <p:nvSpPr>
              <p:cNvPr id="314" name="Google Shape;314;p4"/>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4"/>
              <p:cNvSpPr/>
              <p:nvPr/>
            </p:nvSpPr>
            <p:spPr>
              <a:xfrm>
                <a:off x="6400713" y="940075"/>
                <a:ext cx="17700" cy="20349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4"/>
            <p:cNvGrpSpPr/>
            <p:nvPr/>
          </p:nvGrpSpPr>
          <p:grpSpPr>
            <a:xfrm>
              <a:off x="6363022" y="42"/>
              <a:ext cx="160482" cy="1242299"/>
              <a:chOff x="7576714" y="2009363"/>
              <a:chExt cx="170472" cy="1319629"/>
            </a:xfrm>
          </p:grpSpPr>
          <p:sp>
            <p:nvSpPr>
              <p:cNvPr id="317" name="Google Shape;317;p4"/>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4"/>
              <p:cNvSpPr/>
              <p:nvPr/>
            </p:nvSpPr>
            <p:spPr>
              <a:xfrm>
                <a:off x="7652975" y="2009363"/>
                <a:ext cx="17700" cy="9657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4"/>
            <p:cNvGrpSpPr/>
            <p:nvPr/>
          </p:nvGrpSpPr>
          <p:grpSpPr>
            <a:xfrm>
              <a:off x="6999976" y="11"/>
              <a:ext cx="271476" cy="3307837"/>
              <a:chOff x="7883572" y="308161"/>
              <a:chExt cx="288375" cy="3513742"/>
            </a:xfrm>
          </p:grpSpPr>
          <p:sp>
            <p:nvSpPr>
              <p:cNvPr id="320" name="Google Shape;320;p4"/>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rgbClr val="001F6E">
                  <a:alpha val="128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4"/>
              <p:cNvSpPr/>
              <p:nvPr/>
            </p:nvSpPr>
            <p:spPr>
              <a:xfrm>
                <a:off x="8024899" y="308161"/>
                <a:ext cx="17700" cy="2667000"/>
              </a:xfrm>
              <a:prstGeom prst="rect">
                <a:avLst/>
              </a:prstGeom>
              <a:solidFill>
                <a:srgbClr val="001F6E">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322;p4"/>
            <p:cNvGrpSpPr/>
            <p:nvPr/>
          </p:nvGrpSpPr>
          <p:grpSpPr>
            <a:xfrm>
              <a:off x="6827964" y="636458"/>
              <a:ext cx="230791" cy="243118"/>
              <a:chOff x="3770248" y="2527300"/>
              <a:chExt cx="180404" cy="190055"/>
            </a:xfrm>
          </p:grpSpPr>
          <p:sp>
            <p:nvSpPr>
              <p:cNvPr id="323" name="Google Shape;323;p4"/>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4"/>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4"/>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4"/>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7" name="Google Shape;327;p4"/>
            <p:cNvGrpSpPr/>
            <p:nvPr/>
          </p:nvGrpSpPr>
          <p:grpSpPr>
            <a:xfrm>
              <a:off x="8763367" y="2641902"/>
              <a:ext cx="230809" cy="243156"/>
              <a:chOff x="3770248" y="2527300"/>
              <a:chExt cx="180404" cy="190055"/>
            </a:xfrm>
          </p:grpSpPr>
          <p:sp>
            <p:nvSpPr>
              <p:cNvPr id="328" name="Google Shape;328;p4"/>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4"/>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4"/>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4"/>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 name="Google Shape;332;p4"/>
            <p:cNvGrpSpPr/>
            <p:nvPr/>
          </p:nvGrpSpPr>
          <p:grpSpPr>
            <a:xfrm rot="5400000">
              <a:off x="8655427" y="4253521"/>
              <a:ext cx="201871" cy="231166"/>
              <a:chOff x="3462796" y="2555878"/>
              <a:chExt cx="157798" cy="180711"/>
            </a:xfrm>
          </p:grpSpPr>
          <p:sp>
            <p:nvSpPr>
              <p:cNvPr id="333" name="Google Shape;333;p4"/>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4"/>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4"/>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4"/>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4"/>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4"/>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 name="Google Shape;339;p4"/>
            <p:cNvGrpSpPr/>
            <p:nvPr/>
          </p:nvGrpSpPr>
          <p:grpSpPr>
            <a:xfrm rot="-2700000">
              <a:off x="7375305" y="1863439"/>
              <a:ext cx="169840" cy="178926"/>
              <a:chOff x="3770248" y="2527300"/>
              <a:chExt cx="180404" cy="190055"/>
            </a:xfrm>
          </p:grpSpPr>
          <p:sp>
            <p:nvSpPr>
              <p:cNvPr id="340" name="Google Shape;340;p4"/>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4"/>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4"/>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4"/>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 name="Google Shape;344;p4"/>
            <p:cNvGrpSpPr/>
            <p:nvPr/>
          </p:nvGrpSpPr>
          <p:grpSpPr>
            <a:xfrm>
              <a:off x="6800134" y="23"/>
              <a:ext cx="985363" cy="1665685"/>
              <a:chOff x="2484475" y="1329455"/>
              <a:chExt cx="1046700" cy="1769370"/>
            </a:xfrm>
          </p:grpSpPr>
          <p:sp>
            <p:nvSpPr>
              <p:cNvPr id="345" name="Google Shape;345;p4"/>
              <p:cNvSpPr/>
              <p:nvPr/>
            </p:nvSpPr>
            <p:spPr>
              <a:xfrm>
                <a:off x="2484475" y="2052125"/>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a:off x="2643144" y="2210793"/>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4"/>
              <p:cNvGrpSpPr/>
              <p:nvPr/>
            </p:nvGrpSpPr>
            <p:grpSpPr>
              <a:xfrm>
                <a:off x="2769703" y="1329455"/>
                <a:ext cx="510180" cy="1483501"/>
                <a:chOff x="1818382" y="2433081"/>
                <a:chExt cx="466728" cy="1357150"/>
              </a:xfrm>
            </p:grpSpPr>
            <p:grpSp>
              <p:nvGrpSpPr>
                <p:cNvPr id="348" name="Google Shape;348;p4"/>
                <p:cNvGrpSpPr/>
                <p:nvPr/>
              </p:nvGrpSpPr>
              <p:grpSpPr>
                <a:xfrm>
                  <a:off x="1818382" y="2971595"/>
                  <a:ext cx="466728" cy="818636"/>
                  <a:chOff x="1818382" y="2942618"/>
                  <a:chExt cx="466728" cy="818636"/>
                </a:xfrm>
              </p:grpSpPr>
              <p:sp>
                <p:nvSpPr>
                  <p:cNvPr id="349" name="Google Shape;349;p4"/>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4"/>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4"/>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2" name="Google Shape;352;p4"/>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 name="Google Shape;353;p4"/>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354" name="Google Shape;354;p4"/>
            <p:cNvGrpSpPr/>
            <p:nvPr/>
          </p:nvGrpSpPr>
          <p:grpSpPr>
            <a:xfrm>
              <a:off x="8330194" y="-10"/>
              <a:ext cx="852241" cy="2641273"/>
              <a:chOff x="3961868" y="-891976"/>
              <a:chExt cx="905291" cy="2805686"/>
            </a:xfrm>
          </p:grpSpPr>
          <p:grpSp>
            <p:nvGrpSpPr>
              <p:cNvPr id="355" name="Google Shape;355;p4"/>
              <p:cNvGrpSpPr/>
              <p:nvPr/>
            </p:nvGrpSpPr>
            <p:grpSpPr>
              <a:xfrm>
                <a:off x="3961868" y="1008419"/>
                <a:ext cx="905291" cy="905291"/>
                <a:chOff x="764100" y="3623300"/>
                <a:chExt cx="1046700" cy="1046700"/>
              </a:xfrm>
            </p:grpSpPr>
            <p:sp>
              <p:nvSpPr>
                <p:cNvPr id="356" name="Google Shape;356;p4"/>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4"/>
              <p:cNvGrpSpPr/>
              <p:nvPr/>
            </p:nvGrpSpPr>
            <p:grpSpPr>
              <a:xfrm>
                <a:off x="4155315" y="-891976"/>
                <a:ext cx="522826" cy="2613070"/>
                <a:chOff x="2447534" y="1219291"/>
                <a:chExt cx="478297" cy="2390513"/>
              </a:xfrm>
            </p:grpSpPr>
            <p:grpSp>
              <p:nvGrpSpPr>
                <p:cNvPr id="359" name="Google Shape;359;p4"/>
                <p:cNvGrpSpPr/>
                <p:nvPr/>
              </p:nvGrpSpPr>
              <p:grpSpPr>
                <a:xfrm>
                  <a:off x="2447534" y="1219291"/>
                  <a:ext cx="478297" cy="2390513"/>
                  <a:chOff x="2447534" y="1219291"/>
                  <a:chExt cx="478297" cy="2390513"/>
                </a:xfrm>
              </p:grpSpPr>
              <p:grpSp>
                <p:nvGrpSpPr>
                  <p:cNvPr id="360" name="Google Shape;360;p4"/>
                  <p:cNvGrpSpPr/>
                  <p:nvPr/>
                </p:nvGrpSpPr>
                <p:grpSpPr>
                  <a:xfrm>
                    <a:off x="2447534" y="2971595"/>
                    <a:ext cx="478297" cy="638209"/>
                    <a:chOff x="2447534" y="3081786"/>
                    <a:chExt cx="478297" cy="638209"/>
                  </a:xfrm>
                </p:grpSpPr>
                <p:sp>
                  <p:nvSpPr>
                    <p:cNvPr id="361" name="Google Shape;361;p4"/>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4"/>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4"/>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4" name="Google Shape;364;p4"/>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 name="Google Shape;365;p4"/>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366" name="Google Shape;366;p4"/>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367" name="Google Shape;367;p4"/>
            <p:cNvGrpSpPr/>
            <p:nvPr/>
          </p:nvGrpSpPr>
          <p:grpSpPr>
            <a:xfrm>
              <a:off x="7811773" y="-2"/>
              <a:ext cx="492189" cy="1837864"/>
              <a:chOff x="5194218" y="-536312"/>
              <a:chExt cx="522827" cy="1952267"/>
            </a:xfrm>
          </p:grpSpPr>
          <p:grpSp>
            <p:nvGrpSpPr>
              <p:cNvPr id="368" name="Google Shape;368;p4"/>
              <p:cNvGrpSpPr/>
              <p:nvPr/>
            </p:nvGrpSpPr>
            <p:grpSpPr>
              <a:xfrm>
                <a:off x="5194218" y="893129"/>
                <a:ext cx="522827" cy="522827"/>
                <a:chOff x="764100" y="3623300"/>
                <a:chExt cx="1046700" cy="1046700"/>
              </a:xfrm>
            </p:grpSpPr>
            <p:sp>
              <p:nvSpPr>
                <p:cNvPr id="369" name="Google Shape;369;p4"/>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4"/>
              <p:cNvGrpSpPr/>
              <p:nvPr/>
            </p:nvGrpSpPr>
            <p:grpSpPr>
              <a:xfrm>
                <a:off x="5371921" y="-536312"/>
                <a:ext cx="182209" cy="1814066"/>
                <a:chOff x="3305183" y="1663032"/>
                <a:chExt cx="166690" cy="1659561"/>
              </a:xfrm>
            </p:grpSpPr>
            <p:grpSp>
              <p:nvGrpSpPr>
                <p:cNvPr id="372" name="Google Shape;372;p4"/>
                <p:cNvGrpSpPr/>
                <p:nvPr/>
              </p:nvGrpSpPr>
              <p:grpSpPr>
                <a:xfrm>
                  <a:off x="3305183" y="1663032"/>
                  <a:ext cx="166690" cy="1659561"/>
                  <a:chOff x="3305183" y="1663032"/>
                  <a:chExt cx="166690" cy="1659561"/>
                </a:xfrm>
              </p:grpSpPr>
              <p:grpSp>
                <p:nvGrpSpPr>
                  <p:cNvPr id="373" name="Google Shape;373;p4"/>
                  <p:cNvGrpSpPr/>
                  <p:nvPr/>
                </p:nvGrpSpPr>
                <p:grpSpPr>
                  <a:xfrm>
                    <a:off x="3305183" y="2971595"/>
                    <a:ext cx="166690" cy="350998"/>
                    <a:chOff x="3305183" y="3146560"/>
                    <a:chExt cx="166690" cy="350998"/>
                  </a:xfrm>
                </p:grpSpPr>
                <p:sp>
                  <p:nvSpPr>
                    <p:cNvPr id="374" name="Google Shape;374;p4"/>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4"/>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4"/>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7" name="Google Shape;377;p4"/>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 name="Google Shape;378;p4"/>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379" name="Google Shape;379;p4"/>
            <p:cNvGrpSpPr/>
            <p:nvPr/>
          </p:nvGrpSpPr>
          <p:grpSpPr>
            <a:xfrm>
              <a:off x="8018879" y="-29"/>
              <a:ext cx="810166" cy="4470272"/>
              <a:chOff x="7824797" y="-1724181"/>
              <a:chExt cx="860597" cy="4748536"/>
            </a:xfrm>
          </p:grpSpPr>
          <p:grpSp>
            <p:nvGrpSpPr>
              <p:cNvPr id="380" name="Google Shape;380;p4"/>
              <p:cNvGrpSpPr/>
              <p:nvPr/>
            </p:nvGrpSpPr>
            <p:grpSpPr>
              <a:xfrm>
                <a:off x="7824797" y="1891931"/>
                <a:ext cx="860597" cy="1132425"/>
                <a:chOff x="764100" y="3623300"/>
                <a:chExt cx="1046700" cy="1046700"/>
              </a:xfrm>
            </p:grpSpPr>
            <p:sp>
              <p:nvSpPr>
                <p:cNvPr id="381" name="Google Shape;381;p4"/>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4"/>
              <p:cNvGrpSpPr/>
              <p:nvPr/>
            </p:nvGrpSpPr>
            <p:grpSpPr>
              <a:xfrm>
                <a:off x="8100547" y="-1724181"/>
                <a:ext cx="300376" cy="4529867"/>
                <a:chOff x="3792712" y="-322375"/>
                <a:chExt cx="274793" cy="4144055"/>
              </a:xfrm>
            </p:grpSpPr>
            <p:grpSp>
              <p:nvGrpSpPr>
                <p:cNvPr id="384" name="Google Shape;384;p4"/>
                <p:cNvGrpSpPr/>
                <p:nvPr/>
              </p:nvGrpSpPr>
              <p:grpSpPr>
                <a:xfrm>
                  <a:off x="3792712" y="-322375"/>
                  <a:ext cx="274793" cy="4144055"/>
                  <a:chOff x="3792712" y="-322375"/>
                  <a:chExt cx="274793" cy="4144055"/>
                </a:xfrm>
              </p:grpSpPr>
              <p:grpSp>
                <p:nvGrpSpPr>
                  <p:cNvPr id="385" name="Google Shape;385;p4"/>
                  <p:cNvGrpSpPr/>
                  <p:nvPr/>
                </p:nvGrpSpPr>
                <p:grpSpPr>
                  <a:xfrm>
                    <a:off x="3792712" y="2971595"/>
                    <a:ext cx="274793" cy="850085"/>
                    <a:chOff x="3792712" y="2879468"/>
                    <a:chExt cx="274793" cy="850085"/>
                  </a:xfrm>
                </p:grpSpPr>
                <p:sp>
                  <p:nvSpPr>
                    <p:cNvPr id="386" name="Google Shape;386;p4"/>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4"/>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4"/>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9" name="Google Shape;389;p4"/>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4"/>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391" name="Google Shape;391;p4"/>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392" name="Google Shape;392;p4"/>
            <p:cNvGrpSpPr/>
            <p:nvPr/>
          </p:nvGrpSpPr>
          <p:grpSpPr>
            <a:xfrm>
              <a:off x="7184797" y="-17"/>
              <a:ext cx="985363" cy="3905971"/>
              <a:chOff x="1192601" y="-1724180"/>
              <a:chExt cx="1046700" cy="4149108"/>
            </a:xfrm>
          </p:grpSpPr>
          <p:grpSp>
            <p:nvGrpSpPr>
              <p:cNvPr id="393" name="Google Shape;393;p4"/>
              <p:cNvGrpSpPr/>
              <p:nvPr/>
            </p:nvGrpSpPr>
            <p:grpSpPr>
              <a:xfrm>
                <a:off x="1192601" y="1378228"/>
                <a:ext cx="1046700" cy="1046700"/>
                <a:chOff x="764100" y="3623300"/>
                <a:chExt cx="1046700" cy="1046700"/>
              </a:xfrm>
            </p:grpSpPr>
            <p:sp>
              <p:nvSpPr>
                <p:cNvPr id="394" name="Google Shape;394;p4"/>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4"/>
              <p:cNvGrpSpPr/>
              <p:nvPr/>
            </p:nvGrpSpPr>
            <p:grpSpPr>
              <a:xfrm>
                <a:off x="1417979" y="-1724180"/>
                <a:ext cx="580390" cy="3855366"/>
                <a:chOff x="522260" y="372820"/>
                <a:chExt cx="530958" cy="3527002"/>
              </a:xfrm>
            </p:grpSpPr>
            <p:grpSp>
              <p:nvGrpSpPr>
                <p:cNvPr id="397" name="Google Shape;397;p4"/>
                <p:cNvGrpSpPr/>
                <p:nvPr/>
              </p:nvGrpSpPr>
              <p:grpSpPr>
                <a:xfrm>
                  <a:off x="522260" y="372820"/>
                  <a:ext cx="530958" cy="3527002"/>
                  <a:chOff x="522260" y="372820"/>
                  <a:chExt cx="530958" cy="3527002"/>
                </a:xfrm>
              </p:grpSpPr>
              <p:grpSp>
                <p:nvGrpSpPr>
                  <p:cNvPr id="398" name="Google Shape;398;p4"/>
                  <p:cNvGrpSpPr/>
                  <p:nvPr/>
                </p:nvGrpSpPr>
                <p:grpSpPr>
                  <a:xfrm>
                    <a:off x="522260" y="2971595"/>
                    <a:ext cx="530958" cy="928227"/>
                    <a:chOff x="522260" y="2971595"/>
                    <a:chExt cx="530958" cy="928227"/>
                  </a:xfrm>
                </p:grpSpPr>
                <p:sp>
                  <p:nvSpPr>
                    <p:cNvPr id="399" name="Google Shape;399;p4"/>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4"/>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4"/>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4"/>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03" name="Google Shape;403;p4"/>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 name="Google Shape;404;p4"/>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405" name="Google Shape;405;p4"/>
            <p:cNvGrpSpPr/>
            <p:nvPr/>
          </p:nvGrpSpPr>
          <p:grpSpPr>
            <a:xfrm>
              <a:off x="6196930" y="7"/>
              <a:ext cx="985363" cy="2629685"/>
              <a:chOff x="6010934" y="1"/>
              <a:chExt cx="1046700" cy="2793377"/>
            </a:xfrm>
          </p:grpSpPr>
          <p:grpSp>
            <p:nvGrpSpPr>
              <p:cNvPr id="406" name="Google Shape;406;p4"/>
              <p:cNvGrpSpPr/>
              <p:nvPr/>
            </p:nvGrpSpPr>
            <p:grpSpPr>
              <a:xfrm>
                <a:off x="6010934" y="1746678"/>
                <a:ext cx="1046700" cy="1046700"/>
                <a:chOff x="764100" y="3623300"/>
                <a:chExt cx="1046700" cy="1046700"/>
              </a:xfrm>
            </p:grpSpPr>
            <p:sp>
              <p:nvSpPr>
                <p:cNvPr id="407" name="Google Shape;407;p4"/>
                <p:cNvSpPr/>
                <p:nvPr/>
              </p:nvSpPr>
              <p:spPr>
                <a:xfrm>
                  <a:off x="764100" y="3623300"/>
                  <a:ext cx="1046700" cy="10467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
                <p:cNvSpPr/>
                <p:nvPr/>
              </p:nvSpPr>
              <p:spPr>
                <a:xfrm>
                  <a:off x="922769" y="3781968"/>
                  <a:ext cx="729300" cy="729300"/>
                </a:xfrm>
                <a:prstGeom prst="ellipse">
                  <a:avLst/>
                </a:prstGeom>
                <a:solidFill>
                  <a:srgbClr val="FFFFFF">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4"/>
              <p:cNvGrpSpPr/>
              <p:nvPr/>
            </p:nvGrpSpPr>
            <p:grpSpPr>
              <a:xfrm>
                <a:off x="6308747" y="1"/>
                <a:ext cx="441786" cy="2571886"/>
                <a:chOff x="1121941" y="1609666"/>
                <a:chExt cx="404159" cy="2352837"/>
              </a:xfrm>
            </p:grpSpPr>
            <p:grpSp>
              <p:nvGrpSpPr>
                <p:cNvPr id="410" name="Google Shape;410;p4"/>
                <p:cNvGrpSpPr/>
                <p:nvPr/>
              </p:nvGrpSpPr>
              <p:grpSpPr>
                <a:xfrm>
                  <a:off x="1121941" y="1609666"/>
                  <a:ext cx="404159" cy="2352837"/>
                  <a:chOff x="1121941" y="1609666"/>
                  <a:chExt cx="404159" cy="2352837"/>
                </a:xfrm>
              </p:grpSpPr>
              <p:grpSp>
                <p:nvGrpSpPr>
                  <p:cNvPr id="411" name="Google Shape;411;p4"/>
                  <p:cNvGrpSpPr/>
                  <p:nvPr/>
                </p:nvGrpSpPr>
                <p:grpSpPr>
                  <a:xfrm>
                    <a:off x="1121941" y="2971595"/>
                    <a:ext cx="404159" cy="990908"/>
                    <a:chOff x="1121941" y="2969319"/>
                    <a:chExt cx="404159" cy="990908"/>
                  </a:xfrm>
                </p:grpSpPr>
                <p:sp>
                  <p:nvSpPr>
                    <p:cNvPr id="412" name="Google Shape;412;p4"/>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4"/>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4"/>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4"/>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6" name="Google Shape;416;p4"/>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Google Shape;417;p4"/>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418" name="Google Shape;418;p4"/>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419" name="Google Shape;419;p4"/>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420" name="Google Shape;420;p4"/>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421" name="Google Shape;421;p4"/>
            <p:cNvGrpSpPr/>
            <p:nvPr/>
          </p:nvGrpSpPr>
          <p:grpSpPr>
            <a:xfrm>
              <a:off x="7192739" y="3730341"/>
              <a:ext cx="148551" cy="170121"/>
              <a:chOff x="3462796" y="2555878"/>
              <a:chExt cx="157798" cy="180711"/>
            </a:xfrm>
          </p:grpSpPr>
          <p:sp>
            <p:nvSpPr>
              <p:cNvPr id="422" name="Google Shape;422;p4"/>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4"/>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4"/>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4"/>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4"/>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4"/>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28"/>
        <p:cNvGrpSpPr/>
        <p:nvPr/>
      </p:nvGrpSpPr>
      <p:grpSpPr>
        <a:xfrm>
          <a:off x="0" y="0"/>
          <a:ext cx="0" cy="0"/>
          <a:chOff x="0" y="0"/>
          <a:chExt cx="0" cy="0"/>
        </a:xfrm>
      </p:grpSpPr>
      <p:sp>
        <p:nvSpPr>
          <p:cNvPr id="429" name="Google Shape;429;p5"/>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30" name="Google Shape;430;p5"/>
          <p:cNvSpPr txBox="1">
            <a:spLocks noGrp="1"/>
          </p:cNvSpPr>
          <p:nvPr>
            <p:ph type="body" idx="1"/>
          </p:nvPr>
        </p:nvSpPr>
        <p:spPr>
          <a:xfrm>
            <a:off x="702900" y="1430148"/>
            <a:ext cx="5660100" cy="30339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431" name="Google Shape;431;p5"/>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432" name="Google Shape;432;p5"/>
          <p:cNvGrpSpPr/>
          <p:nvPr/>
        </p:nvGrpSpPr>
        <p:grpSpPr>
          <a:xfrm>
            <a:off x="6196930" y="-29"/>
            <a:ext cx="2985505" cy="4610466"/>
            <a:chOff x="6196930" y="-29"/>
            <a:chExt cx="2985505" cy="4610466"/>
          </a:xfrm>
        </p:grpSpPr>
        <p:grpSp>
          <p:nvGrpSpPr>
            <p:cNvPr id="433" name="Google Shape;433;p5"/>
            <p:cNvGrpSpPr/>
            <p:nvPr/>
          </p:nvGrpSpPr>
          <p:grpSpPr>
            <a:xfrm>
              <a:off x="7737776" y="-17"/>
              <a:ext cx="448629" cy="4610455"/>
              <a:chOff x="6798998" y="-1296139"/>
              <a:chExt cx="476555" cy="4897445"/>
            </a:xfrm>
          </p:grpSpPr>
          <p:sp>
            <p:nvSpPr>
              <p:cNvPr id="434" name="Google Shape;434;p5"/>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5"/>
              <p:cNvSpPr/>
              <p:nvPr/>
            </p:nvSpPr>
            <p:spPr>
              <a:xfrm>
                <a:off x="7026850" y="-1296139"/>
                <a:ext cx="17700" cy="427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5"/>
            <p:cNvGrpSpPr/>
            <p:nvPr/>
          </p:nvGrpSpPr>
          <p:grpSpPr>
            <a:xfrm>
              <a:off x="8636876" y="46"/>
              <a:ext cx="382387" cy="1450044"/>
              <a:chOff x="5578966" y="2422197"/>
              <a:chExt cx="406190" cy="1540306"/>
            </a:xfrm>
          </p:grpSpPr>
          <p:sp>
            <p:nvSpPr>
              <p:cNvPr id="437" name="Google Shape;437;p5"/>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5"/>
              <p:cNvSpPr/>
              <p:nvPr/>
            </p:nvSpPr>
            <p:spPr>
              <a:xfrm>
                <a:off x="5774600" y="2422197"/>
                <a:ext cx="17700" cy="55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5"/>
            <p:cNvGrpSpPr/>
            <p:nvPr/>
          </p:nvGrpSpPr>
          <p:grpSpPr>
            <a:xfrm>
              <a:off x="8035385" y="23"/>
              <a:ext cx="439174" cy="2683136"/>
              <a:chOff x="6176324" y="940075"/>
              <a:chExt cx="466512" cy="2850155"/>
            </a:xfrm>
          </p:grpSpPr>
          <p:sp>
            <p:nvSpPr>
              <p:cNvPr id="440" name="Google Shape;440;p5"/>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5"/>
              <p:cNvSpPr/>
              <p:nvPr/>
            </p:nvSpPr>
            <p:spPr>
              <a:xfrm>
                <a:off x="6400713" y="940075"/>
                <a:ext cx="17700" cy="20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5"/>
            <p:cNvGrpSpPr/>
            <p:nvPr/>
          </p:nvGrpSpPr>
          <p:grpSpPr>
            <a:xfrm>
              <a:off x="6363022" y="42"/>
              <a:ext cx="160482" cy="1242299"/>
              <a:chOff x="7576714" y="2009363"/>
              <a:chExt cx="170472" cy="1319629"/>
            </a:xfrm>
          </p:grpSpPr>
          <p:sp>
            <p:nvSpPr>
              <p:cNvPr id="443" name="Google Shape;443;p5"/>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5"/>
              <p:cNvSpPr/>
              <p:nvPr/>
            </p:nvSpPr>
            <p:spPr>
              <a:xfrm>
                <a:off x="7652975" y="2009363"/>
                <a:ext cx="17700" cy="96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5"/>
            <p:cNvGrpSpPr/>
            <p:nvPr/>
          </p:nvGrpSpPr>
          <p:grpSpPr>
            <a:xfrm>
              <a:off x="6999976" y="11"/>
              <a:ext cx="271476" cy="3307837"/>
              <a:chOff x="7883572" y="308161"/>
              <a:chExt cx="288375" cy="3513742"/>
            </a:xfrm>
          </p:grpSpPr>
          <p:sp>
            <p:nvSpPr>
              <p:cNvPr id="446" name="Google Shape;446;p5"/>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5"/>
              <p:cNvSpPr/>
              <p:nvPr/>
            </p:nvSpPr>
            <p:spPr>
              <a:xfrm>
                <a:off x="8024899" y="308161"/>
                <a:ext cx="17700" cy="266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5"/>
            <p:cNvGrpSpPr/>
            <p:nvPr/>
          </p:nvGrpSpPr>
          <p:grpSpPr>
            <a:xfrm>
              <a:off x="6827964" y="636458"/>
              <a:ext cx="230791" cy="243118"/>
              <a:chOff x="3770248" y="2527300"/>
              <a:chExt cx="180404" cy="190055"/>
            </a:xfrm>
          </p:grpSpPr>
          <p:sp>
            <p:nvSpPr>
              <p:cNvPr id="449" name="Google Shape;449;p5"/>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5"/>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5"/>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5"/>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3" name="Google Shape;453;p5"/>
            <p:cNvGrpSpPr/>
            <p:nvPr/>
          </p:nvGrpSpPr>
          <p:grpSpPr>
            <a:xfrm>
              <a:off x="8763367" y="2641902"/>
              <a:ext cx="230809" cy="243156"/>
              <a:chOff x="3770248" y="2527300"/>
              <a:chExt cx="180404" cy="190055"/>
            </a:xfrm>
          </p:grpSpPr>
          <p:sp>
            <p:nvSpPr>
              <p:cNvPr id="454" name="Google Shape;454;p5"/>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5"/>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5"/>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5"/>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8" name="Google Shape;458;p5"/>
            <p:cNvGrpSpPr/>
            <p:nvPr/>
          </p:nvGrpSpPr>
          <p:grpSpPr>
            <a:xfrm rot="5400000">
              <a:off x="8655427" y="4253521"/>
              <a:ext cx="201871" cy="231166"/>
              <a:chOff x="3462796" y="2555878"/>
              <a:chExt cx="157798" cy="180711"/>
            </a:xfrm>
          </p:grpSpPr>
          <p:sp>
            <p:nvSpPr>
              <p:cNvPr id="459" name="Google Shape;459;p5"/>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5"/>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5"/>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5"/>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5"/>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5"/>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5" name="Google Shape;465;p5"/>
            <p:cNvGrpSpPr/>
            <p:nvPr/>
          </p:nvGrpSpPr>
          <p:grpSpPr>
            <a:xfrm rot="-2700000">
              <a:off x="7375305" y="1863439"/>
              <a:ext cx="169840" cy="178926"/>
              <a:chOff x="3770248" y="2527300"/>
              <a:chExt cx="180404" cy="190055"/>
            </a:xfrm>
          </p:grpSpPr>
          <p:sp>
            <p:nvSpPr>
              <p:cNvPr id="466" name="Google Shape;466;p5"/>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5"/>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5"/>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5"/>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0" name="Google Shape;470;p5"/>
            <p:cNvGrpSpPr/>
            <p:nvPr/>
          </p:nvGrpSpPr>
          <p:grpSpPr>
            <a:xfrm>
              <a:off x="6800134" y="23"/>
              <a:ext cx="985363" cy="1665685"/>
              <a:chOff x="2484475" y="1329455"/>
              <a:chExt cx="1046700" cy="1769370"/>
            </a:xfrm>
          </p:grpSpPr>
          <p:sp>
            <p:nvSpPr>
              <p:cNvPr id="471" name="Google Shape;471;p5"/>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 name="Google Shape;473;p5"/>
              <p:cNvGrpSpPr/>
              <p:nvPr/>
            </p:nvGrpSpPr>
            <p:grpSpPr>
              <a:xfrm>
                <a:off x="2769703" y="1329455"/>
                <a:ext cx="510180" cy="1483501"/>
                <a:chOff x="1818382" y="2433081"/>
                <a:chExt cx="466728" cy="1357150"/>
              </a:xfrm>
            </p:grpSpPr>
            <p:grpSp>
              <p:nvGrpSpPr>
                <p:cNvPr id="474" name="Google Shape;474;p5"/>
                <p:cNvGrpSpPr/>
                <p:nvPr/>
              </p:nvGrpSpPr>
              <p:grpSpPr>
                <a:xfrm>
                  <a:off x="1818382" y="2971595"/>
                  <a:ext cx="466728" cy="818636"/>
                  <a:chOff x="1818382" y="2942618"/>
                  <a:chExt cx="466728" cy="818636"/>
                </a:xfrm>
              </p:grpSpPr>
              <p:sp>
                <p:nvSpPr>
                  <p:cNvPr id="475" name="Google Shape;475;p5"/>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5"/>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5"/>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8" name="Google Shape;478;p5"/>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 name="Google Shape;479;p5"/>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480" name="Google Shape;480;p5"/>
            <p:cNvGrpSpPr/>
            <p:nvPr/>
          </p:nvGrpSpPr>
          <p:grpSpPr>
            <a:xfrm>
              <a:off x="8330194" y="-10"/>
              <a:ext cx="852241" cy="2641273"/>
              <a:chOff x="3961868" y="-891976"/>
              <a:chExt cx="905291" cy="2805686"/>
            </a:xfrm>
          </p:grpSpPr>
          <p:grpSp>
            <p:nvGrpSpPr>
              <p:cNvPr id="481" name="Google Shape;481;p5"/>
              <p:cNvGrpSpPr/>
              <p:nvPr/>
            </p:nvGrpSpPr>
            <p:grpSpPr>
              <a:xfrm>
                <a:off x="3961868" y="1008419"/>
                <a:ext cx="905291" cy="905291"/>
                <a:chOff x="764100" y="3623300"/>
                <a:chExt cx="1046700" cy="1046700"/>
              </a:xfrm>
            </p:grpSpPr>
            <p:sp>
              <p:nvSpPr>
                <p:cNvPr id="482" name="Google Shape;482;p5"/>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5"/>
              <p:cNvGrpSpPr/>
              <p:nvPr/>
            </p:nvGrpSpPr>
            <p:grpSpPr>
              <a:xfrm>
                <a:off x="4155315" y="-891976"/>
                <a:ext cx="522826" cy="2613070"/>
                <a:chOff x="2447534" y="1219291"/>
                <a:chExt cx="478297" cy="2390513"/>
              </a:xfrm>
            </p:grpSpPr>
            <p:grpSp>
              <p:nvGrpSpPr>
                <p:cNvPr id="485" name="Google Shape;485;p5"/>
                <p:cNvGrpSpPr/>
                <p:nvPr/>
              </p:nvGrpSpPr>
              <p:grpSpPr>
                <a:xfrm>
                  <a:off x="2447534" y="1219291"/>
                  <a:ext cx="478297" cy="2390513"/>
                  <a:chOff x="2447534" y="1219291"/>
                  <a:chExt cx="478297" cy="2390513"/>
                </a:xfrm>
              </p:grpSpPr>
              <p:grpSp>
                <p:nvGrpSpPr>
                  <p:cNvPr id="486" name="Google Shape;486;p5"/>
                  <p:cNvGrpSpPr/>
                  <p:nvPr/>
                </p:nvGrpSpPr>
                <p:grpSpPr>
                  <a:xfrm>
                    <a:off x="2447534" y="2971595"/>
                    <a:ext cx="478297" cy="638209"/>
                    <a:chOff x="2447534" y="3081786"/>
                    <a:chExt cx="478297" cy="638209"/>
                  </a:xfrm>
                </p:grpSpPr>
                <p:sp>
                  <p:nvSpPr>
                    <p:cNvPr id="487" name="Google Shape;487;p5"/>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5"/>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5"/>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0" name="Google Shape;490;p5"/>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5"/>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492" name="Google Shape;492;p5"/>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493" name="Google Shape;493;p5"/>
            <p:cNvGrpSpPr/>
            <p:nvPr/>
          </p:nvGrpSpPr>
          <p:grpSpPr>
            <a:xfrm>
              <a:off x="7811773" y="-2"/>
              <a:ext cx="492189" cy="1837864"/>
              <a:chOff x="5194218" y="-536312"/>
              <a:chExt cx="522827" cy="1952267"/>
            </a:xfrm>
          </p:grpSpPr>
          <p:grpSp>
            <p:nvGrpSpPr>
              <p:cNvPr id="494" name="Google Shape;494;p5"/>
              <p:cNvGrpSpPr/>
              <p:nvPr/>
            </p:nvGrpSpPr>
            <p:grpSpPr>
              <a:xfrm>
                <a:off x="5194218" y="893129"/>
                <a:ext cx="522827" cy="522827"/>
                <a:chOff x="764100" y="3623300"/>
                <a:chExt cx="1046700" cy="1046700"/>
              </a:xfrm>
            </p:grpSpPr>
            <p:sp>
              <p:nvSpPr>
                <p:cNvPr id="495" name="Google Shape;495;p5"/>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5"/>
              <p:cNvGrpSpPr/>
              <p:nvPr/>
            </p:nvGrpSpPr>
            <p:grpSpPr>
              <a:xfrm>
                <a:off x="5371921" y="-536312"/>
                <a:ext cx="182209" cy="1814066"/>
                <a:chOff x="3305183" y="1663032"/>
                <a:chExt cx="166690" cy="1659561"/>
              </a:xfrm>
            </p:grpSpPr>
            <p:grpSp>
              <p:nvGrpSpPr>
                <p:cNvPr id="498" name="Google Shape;498;p5"/>
                <p:cNvGrpSpPr/>
                <p:nvPr/>
              </p:nvGrpSpPr>
              <p:grpSpPr>
                <a:xfrm>
                  <a:off x="3305183" y="1663032"/>
                  <a:ext cx="166690" cy="1659561"/>
                  <a:chOff x="3305183" y="1663032"/>
                  <a:chExt cx="166690" cy="1659561"/>
                </a:xfrm>
              </p:grpSpPr>
              <p:grpSp>
                <p:nvGrpSpPr>
                  <p:cNvPr id="499" name="Google Shape;499;p5"/>
                  <p:cNvGrpSpPr/>
                  <p:nvPr/>
                </p:nvGrpSpPr>
                <p:grpSpPr>
                  <a:xfrm>
                    <a:off x="3305183" y="2971595"/>
                    <a:ext cx="166690" cy="350998"/>
                    <a:chOff x="3305183" y="3146560"/>
                    <a:chExt cx="166690" cy="350998"/>
                  </a:xfrm>
                </p:grpSpPr>
                <p:sp>
                  <p:nvSpPr>
                    <p:cNvPr id="500" name="Google Shape;500;p5"/>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5"/>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5"/>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3" name="Google Shape;503;p5"/>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 name="Google Shape;504;p5"/>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505" name="Google Shape;505;p5"/>
            <p:cNvGrpSpPr/>
            <p:nvPr/>
          </p:nvGrpSpPr>
          <p:grpSpPr>
            <a:xfrm>
              <a:off x="8018879" y="-29"/>
              <a:ext cx="810166" cy="4470272"/>
              <a:chOff x="7824797" y="-1724181"/>
              <a:chExt cx="860597" cy="4748536"/>
            </a:xfrm>
          </p:grpSpPr>
          <p:grpSp>
            <p:nvGrpSpPr>
              <p:cNvPr id="506" name="Google Shape;506;p5"/>
              <p:cNvGrpSpPr/>
              <p:nvPr/>
            </p:nvGrpSpPr>
            <p:grpSpPr>
              <a:xfrm>
                <a:off x="7824797" y="1891931"/>
                <a:ext cx="860597" cy="1132425"/>
                <a:chOff x="764100" y="3623300"/>
                <a:chExt cx="1046700" cy="1046700"/>
              </a:xfrm>
            </p:grpSpPr>
            <p:sp>
              <p:nvSpPr>
                <p:cNvPr id="507" name="Google Shape;507;p5"/>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5"/>
              <p:cNvGrpSpPr/>
              <p:nvPr/>
            </p:nvGrpSpPr>
            <p:grpSpPr>
              <a:xfrm>
                <a:off x="8100547" y="-1724181"/>
                <a:ext cx="300376" cy="4529867"/>
                <a:chOff x="3792712" y="-322375"/>
                <a:chExt cx="274793" cy="4144055"/>
              </a:xfrm>
            </p:grpSpPr>
            <p:grpSp>
              <p:nvGrpSpPr>
                <p:cNvPr id="510" name="Google Shape;510;p5"/>
                <p:cNvGrpSpPr/>
                <p:nvPr/>
              </p:nvGrpSpPr>
              <p:grpSpPr>
                <a:xfrm>
                  <a:off x="3792712" y="-322375"/>
                  <a:ext cx="274793" cy="4144055"/>
                  <a:chOff x="3792712" y="-322375"/>
                  <a:chExt cx="274793" cy="4144055"/>
                </a:xfrm>
              </p:grpSpPr>
              <p:grpSp>
                <p:nvGrpSpPr>
                  <p:cNvPr id="511" name="Google Shape;511;p5"/>
                  <p:cNvGrpSpPr/>
                  <p:nvPr/>
                </p:nvGrpSpPr>
                <p:grpSpPr>
                  <a:xfrm>
                    <a:off x="3792712" y="2971595"/>
                    <a:ext cx="274793" cy="850085"/>
                    <a:chOff x="3792712" y="2879468"/>
                    <a:chExt cx="274793" cy="850085"/>
                  </a:xfrm>
                </p:grpSpPr>
                <p:sp>
                  <p:nvSpPr>
                    <p:cNvPr id="512" name="Google Shape;512;p5"/>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5"/>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5"/>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15" name="Google Shape;515;p5"/>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 name="Google Shape;516;p5"/>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517" name="Google Shape;517;p5"/>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518" name="Google Shape;518;p5"/>
            <p:cNvGrpSpPr/>
            <p:nvPr/>
          </p:nvGrpSpPr>
          <p:grpSpPr>
            <a:xfrm>
              <a:off x="7184797" y="-17"/>
              <a:ext cx="985363" cy="3905971"/>
              <a:chOff x="1192601" y="-1724180"/>
              <a:chExt cx="1046700" cy="4149108"/>
            </a:xfrm>
          </p:grpSpPr>
          <p:grpSp>
            <p:nvGrpSpPr>
              <p:cNvPr id="519" name="Google Shape;519;p5"/>
              <p:cNvGrpSpPr/>
              <p:nvPr/>
            </p:nvGrpSpPr>
            <p:grpSpPr>
              <a:xfrm>
                <a:off x="1192601" y="1378228"/>
                <a:ext cx="1046700" cy="1046700"/>
                <a:chOff x="764100" y="3623300"/>
                <a:chExt cx="1046700" cy="1046700"/>
              </a:xfrm>
            </p:grpSpPr>
            <p:sp>
              <p:nvSpPr>
                <p:cNvPr id="520" name="Google Shape;520;p5"/>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 name="Google Shape;522;p5"/>
              <p:cNvGrpSpPr/>
              <p:nvPr/>
            </p:nvGrpSpPr>
            <p:grpSpPr>
              <a:xfrm>
                <a:off x="1417979" y="-1724180"/>
                <a:ext cx="580390" cy="3855366"/>
                <a:chOff x="522260" y="372820"/>
                <a:chExt cx="530958" cy="3527002"/>
              </a:xfrm>
            </p:grpSpPr>
            <p:grpSp>
              <p:nvGrpSpPr>
                <p:cNvPr id="523" name="Google Shape;523;p5"/>
                <p:cNvGrpSpPr/>
                <p:nvPr/>
              </p:nvGrpSpPr>
              <p:grpSpPr>
                <a:xfrm>
                  <a:off x="522260" y="372820"/>
                  <a:ext cx="530958" cy="3527002"/>
                  <a:chOff x="522260" y="372820"/>
                  <a:chExt cx="530958" cy="3527002"/>
                </a:xfrm>
              </p:grpSpPr>
              <p:grpSp>
                <p:nvGrpSpPr>
                  <p:cNvPr id="524" name="Google Shape;524;p5"/>
                  <p:cNvGrpSpPr/>
                  <p:nvPr/>
                </p:nvGrpSpPr>
                <p:grpSpPr>
                  <a:xfrm>
                    <a:off x="522260" y="2971595"/>
                    <a:ext cx="530958" cy="928227"/>
                    <a:chOff x="522260" y="2971595"/>
                    <a:chExt cx="530958" cy="928227"/>
                  </a:xfrm>
                </p:grpSpPr>
                <p:sp>
                  <p:nvSpPr>
                    <p:cNvPr id="525" name="Google Shape;525;p5"/>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5"/>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5"/>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5"/>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29" name="Google Shape;529;p5"/>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5"/>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531" name="Google Shape;531;p5"/>
            <p:cNvGrpSpPr/>
            <p:nvPr/>
          </p:nvGrpSpPr>
          <p:grpSpPr>
            <a:xfrm>
              <a:off x="6196930" y="7"/>
              <a:ext cx="985363" cy="2629685"/>
              <a:chOff x="6010934" y="1"/>
              <a:chExt cx="1046700" cy="2793377"/>
            </a:xfrm>
          </p:grpSpPr>
          <p:grpSp>
            <p:nvGrpSpPr>
              <p:cNvPr id="532" name="Google Shape;532;p5"/>
              <p:cNvGrpSpPr/>
              <p:nvPr/>
            </p:nvGrpSpPr>
            <p:grpSpPr>
              <a:xfrm>
                <a:off x="6010934" y="1746678"/>
                <a:ext cx="1046700" cy="1046700"/>
                <a:chOff x="764100" y="3623300"/>
                <a:chExt cx="1046700" cy="1046700"/>
              </a:xfrm>
            </p:grpSpPr>
            <p:sp>
              <p:nvSpPr>
                <p:cNvPr id="533" name="Google Shape;533;p5"/>
                <p:cNvSpPr/>
                <p:nvPr/>
              </p:nvSpPr>
              <p:spPr>
                <a:xfrm>
                  <a:off x="764100" y="3623300"/>
                  <a:ext cx="1046700" cy="10467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922769" y="3781968"/>
                  <a:ext cx="729300" cy="7293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5"/>
              <p:cNvGrpSpPr/>
              <p:nvPr/>
            </p:nvGrpSpPr>
            <p:grpSpPr>
              <a:xfrm>
                <a:off x="6308747" y="1"/>
                <a:ext cx="441786" cy="2571886"/>
                <a:chOff x="1121941" y="1609666"/>
                <a:chExt cx="404159" cy="2352837"/>
              </a:xfrm>
            </p:grpSpPr>
            <p:grpSp>
              <p:nvGrpSpPr>
                <p:cNvPr id="536" name="Google Shape;536;p5"/>
                <p:cNvGrpSpPr/>
                <p:nvPr/>
              </p:nvGrpSpPr>
              <p:grpSpPr>
                <a:xfrm>
                  <a:off x="1121941" y="1609666"/>
                  <a:ext cx="404159" cy="2352837"/>
                  <a:chOff x="1121941" y="1609666"/>
                  <a:chExt cx="404159" cy="2352837"/>
                </a:xfrm>
              </p:grpSpPr>
              <p:grpSp>
                <p:nvGrpSpPr>
                  <p:cNvPr id="537" name="Google Shape;537;p5"/>
                  <p:cNvGrpSpPr/>
                  <p:nvPr/>
                </p:nvGrpSpPr>
                <p:grpSpPr>
                  <a:xfrm>
                    <a:off x="1121941" y="2971595"/>
                    <a:ext cx="404159" cy="990908"/>
                    <a:chOff x="1121941" y="2969319"/>
                    <a:chExt cx="404159" cy="990908"/>
                  </a:xfrm>
                </p:grpSpPr>
                <p:sp>
                  <p:nvSpPr>
                    <p:cNvPr id="538" name="Google Shape;538;p5"/>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5"/>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5"/>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5"/>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42" name="Google Shape;542;p5"/>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 name="Google Shape;543;p5"/>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544" name="Google Shape;544;p5"/>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545" name="Google Shape;545;p5"/>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546" name="Google Shape;546;p5"/>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547" name="Google Shape;547;p5"/>
            <p:cNvGrpSpPr/>
            <p:nvPr/>
          </p:nvGrpSpPr>
          <p:grpSpPr>
            <a:xfrm>
              <a:off x="7192739" y="3730341"/>
              <a:ext cx="148551" cy="170121"/>
              <a:chOff x="3462796" y="2555878"/>
              <a:chExt cx="157798" cy="180711"/>
            </a:xfrm>
          </p:grpSpPr>
          <p:sp>
            <p:nvSpPr>
              <p:cNvPr id="548" name="Google Shape;548;p5"/>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5"/>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5"/>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5"/>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5"/>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5"/>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54" name="Google Shape;554;p5"/>
          <p:cNvGrpSpPr/>
          <p:nvPr/>
        </p:nvGrpSpPr>
        <p:grpSpPr>
          <a:xfrm>
            <a:off x="278809" y="823842"/>
            <a:ext cx="288376" cy="330267"/>
            <a:chOff x="3462796" y="2555878"/>
            <a:chExt cx="157798" cy="180711"/>
          </a:xfrm>
        </p:grpSpPr>
        <p:sp>
          <p:nvSpPr>
            <p:cNvPr id="555" name="Google Shape;555;p5"/>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5"/>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5"/>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5"/>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5"/>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5"/>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561"/>
        <p:cNvGrpSpPr/>
        <p:nvPr/>
      </p:nvGrpSpPr>
      <p:grpSpPr>
        <a:xfrm>
          <a:off x="0" y="0"/>
          <a:ext cx="0" cy="0"/>
          <a:chOff x="0" y="0"/>
          <a:chExt cx="0" cy="0"/>
        </a:xfrm>
      </p:grpSpPr>
      <p:sp>
        <p:nvSpPr>
          <p:cNvPr id="562" name="Google Shape;562;p6"/>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63" name="Google Shape;563;p6"/>
          <p:cNvSpPr txBox="1">
            <a:spLocks noGrp="1"/>
          </p:cNvSpPr>
          <p:nvPr>
            <p:ph type="body" idx="1"/>
          </p:nvPr>
        </p:nvSpPr>
        <p:spPr>
          <a:xfrm>
            <a:off x="702900" y="1430150"/>
            <a:ext cx="2644500" cy="30261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564" name="Google Shape;564;p6"/>
          <p:cNvSpPr txBox="1">
            <a:spLocks noGrp="1"/>
          </p:cNvSpPr>
          <p:nvPr>
            <p:ph type="body" idx="2"/>
          </p:nvPr>
        </p:nvSpPr>
        <p:spPr>
          <a:xfrm>
            <a:off x="3718448" y="1430150"/>
            <a:ext cx="2644500" cy="30261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565" name="Google Shape;565;p6"/>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566" name="Google Shape;566;p6"/>
          <p:cNvGrpSpPr/>
          <p:nvPr/>
        </p:nvGrpSpPr>
        <p:grpSpPr>
          <a:xfrm>
            <a:off x="278809" y="823842"/>
            <a:ext cx="288376" cy="330267"/>
            <a:chOff x="3462796" y="2555878"/>
            <a:chExt cx="157798" cy="180711"/>
          </a:xfrm>
        </p:grpSpPr>
        <p:sp>
          <p:nvSpPr>
            <p:cNvPr id="567" name="Google Shape;567;p6"/>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6"/>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6"/>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6"/>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6"/>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6"/>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3" name="Google Shape;573;p6"/>
          <p:cNvGrpSpPr/>
          <p:nvPr/>
        </p:nvGrpSpPr>
        <p:grpSpPr>
          <a:xfrm>
            <a:off x="6196930" y="-29"/>
            <a:ext cx="2985505" cy="4610466"/>
            <a:chOff x="6196930" y="-29"/>
            <a:chExt cx="2985505" cy="4610466"/>
          </a:xfrm>
        </p:grpSpPr>
        <p:grpSp>
          <p:nvGrpSpPr>
            <p:cNvPr id="574" name="Google Shape;574;p6"/>
            <p:cNvGrpSpPr/>
            <p:nvPr/>
          </p:nvGrpSpPr>
          <p:grpSpPr>
            <a:xfrm>
              <a:off x="7737776" y="-17"/>
              <a:ext cx="448629" cy="4610455"/>
              <a:chOff x="6798998" y="-1296139"/>
              <a:chExt cx="476555" cy="4897445"/>
            </a:xfrm>
          </p:grpSpPr>
          <p:sp>
            <p:nvSpPr>
              <p:cNvPr id="575" name="Google Shape;575;p6"/>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6"/>
              <p:cNvSpPr/>
              <p:nvPr/>
            </p:nvSpPr>
            <p:spPr>
              <a:xfrm>
                <a:off x="7026850" y="-1296139"/>
                <a:ext cx="17700" cy="427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6"/>
            <p:cNvGrpSpPr/>
            <p:nvPr/>
          </p:nvGrpSpPr>
          <p:grpSpPr>
            <a:xfrm>
              <a:off x="8636876" y="46"/>
              <a:ext cx="382387" cy="1450044"/>
              <a:chOff x="5578966" y="2422197"/>
              <a:chExt cx="406190" cy="1540306"/>
            </a:xfrm>
          </p:grpSpPr>
          <p:sp>
            <p:nvSpPr>
              <p:cNvPr id="578" name="Google Shape;578;p6"/>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6"/>
              <p:cNvSpPr/>
              <p:nvPr/>
            </p:nvSpPr>
            <p:spPr>
              <a:xfrm>
                <a:off x="5774600" y="2422197"/>
                <a:ext cx="17700" cy="55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6"/>
            <p:cNvGrpSpPr/>
            <p:nvPr/>
          </p:nvGrpSpPr>
          <p:grpSpPr>
            <a:xfrm>
              <a:off x="8035385" y="23"/>
              <a:ext cx="439174" cy="2683136"/>
              <a:chOff x="6176324" y="940075"/>
              <a:chExt cx="466512" cy="2850155"/>
            </a:xfrm>
          </p:grpSpPr>
          <p:sp>
            <p:nvSpPr>
              <p:cNvPr id="581" name="Google Shape;581;p6"/>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6"/>
              <p:cNvSpPr/>
              <p:nvPr/>
            </p:nvSpPr>
            <p:spPr>
              <a:xfrm>
                <a:off x="6400713" y="940075"/>
                <a:ext cx="17700" cy="20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6"/>
            <p:cNvGrpSpPr/>
            <p:nvPr/>
          </p:nvGrpSpPr>
          <p:grpSpPr>
            <a:xfrm>
              <a:off x="6363022" y="42"/>
              <a:ext cx="160482" cy="1242299"/>
              <a:chOff x="7576714" y="2009363"/>
              <a:chExt cx="170472" cy="1319629"/>
            </a:xfrm>
          </p:grpSpPr>
          <p:sp>
            <p:nvSpPr>
              <p:cNvPr id="584" name="Google Shape;584;p6"/>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6"/>
              <p:cNvSpPr/>
              <p:nvPr/>
            </p:nvSpPr>
            <p:spPr>
              <a:xfrm>
                <a:off x="7652975" y="2009363"/>
                <a:ext cx="17700" cy="96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6"/>
            <p:cNvGrpSpPr/>
            <p:nvPr/>
          </p:nvGrpSpPr>
          <p:grpSpPr>
            <a:xfrm>
              <a:off x="6999976" y="11"/>
              <a:ext cx="271476" cy="3307837"/>
              <a:chOff x="7883572" y="308161"/>
              <a:chExt cx="288375" cy="3513742"/>
            </a:xfrm>
          </p:grpSpPr>
          <p:sp>
            <p:nvSpPr>
              <p:cNvPr id="587" name="Google Shape;587;p6"/>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6"/>
              <p:cNvSpPr/>
              <p:nvPr/>
            </p:nvSpPr>
            <p:spPr>
              <a:xfrm>
                <a:off x="8024899" y="308161"/>
                <a:ext cx="17700" cy="266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6"/>
            <p:cNvGrpSpPr/>
            <p:nvPr/>
          </p:nvGrpSpPr>
          <p:grpSpPr>
            <a:xfrm>
              <a:off x="6827964" y="636458"/>
              <a:ext cx="230791" cy="243118"/>
              <a:chOff x="3770248" y="2527300"/>
              <a:chExt cx="180404" cy="190055"/>
            </a:xfrm>
          </p:grpSpPr>
          <p:sp>
            <p:nvSpPr>
              <p:cNvPr id="590" name="Google Shape;590;p6"/>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6"/>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6"/>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6"/>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4" name="Google Shape;594;p6"/>
            <p:cNvGrpSpPr/>
            <p:nvPr/>
          </p:nvGrpSpPr>
          <p:grpSpPr>
            <a:xfrm>
              <a:off x="8763367" y="2641902"/>
              <a:ext cx="230809" cy="243156"/>
              <a:chOff x="3770248" y="2527300"/>
              <a:chExt cx="180404" cy="190055"/>
            </a:xfrm>
          </p:grpSpPr>
          <p:sp>
            <p:nvSpPr>
              <p:cNvPr id="595" name="Google Shape;595;p6"/>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6"/>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6"/>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6"/>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9" name="Google Shape;599;p6"/>
            <p:cNvGrpSpPr/>
            <p:nvPr/>
          </p:nvGrpSpPr>
          <p:grpSpPr>
            <a:xfrm rot="5400000">
              <a:off x="8655427" y="4253521"/>
              <a:ext cx="201871" cy="231166"/>
              <a:chOff x="3462796" y="2555878"/>
              <a:chExt cx="157798" cy="180711"/>
            </a:xfrm>
          </p:grpSpPr>
          <p:sp>
            <p:nvSpPr>
              <p:cNvPr id="600" name="Google Shape;600;p6"/>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6"/>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6"/>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6"/>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6"/>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6"/>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6" name="Google Shape;606;p6"/>
            <p:cNvGrpSpPr/>
            <p:nvPr/>
          </p:nvGrpSpPr>
          <p:grpSpPr>
            <a:xfrm rot="-2700000">
              <a:off x="7375305" y="1863439"/>
              <a:ext cx="169840" cy="178926"/>
              <a:chOff x="3770248" y="2527300"/>
              <a:chExt cx="180404" cy="190055"/>
            </a:xfrm>
          </p:grpSpPr>
          <p:sp>
            <p:nvSpPr>
              <p:cNvPr id="607" name="Google Shape;607;p6"/>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6"/>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6"/>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6"/>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1" name="Google Shape;611;p6"/>
            <p:cNvGrpSpPr/>
            <p:nvPr/>
          </p:nvGrpSpPr>
          <p:grpSpPr>
            <a:xfrm>
              <a:off x="6800134" y="23"/>
              <a:ext cx="985363" cy="1665685"/>
              <a:chOff x="2484475" y="1329455"/>
              <a:chExt cx="1046700" cy="1769370"/>
            </a:xfrm>
          </p:grpSpPr>
          <p:sp>
            <p:nvSpPr>
              <p:cNvPr id="612" name="Google Shape;612;p6"/>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6"/>
              <p:cNvGrpSpPr/>
              <p:nvPr/>
            </p:nvGrpSpPr>
            <p:grpSpPr>
              <a:xfrm>
                <a:off x="2769703" y="1329455"/>
                <a:ext cx="510180" cy="1483501"/>
                <a:chOff x="1818382" y="2433081"/>
                <a:chExt cx="466728" cy="1357150"/>
              </a:xfrm>
            </p:grpSpPr>
            <p:grpSp>
              <p:nvGrpSpPr>
                <p:cNvPr id="615" name="Google Shape;615;p6"/>
                <p:cNvGrpSpPr/>
                <p:nvPr/>
              </p:nvGrpSpPr>
              <p:grpSpPr>
                <a:xfrm>
                  <a:off x="1818382" y="2971595"/>
                  <a:ext cx="466728" cy="818636"/>
                  <a:chOff x="1818382" y="2942618"/>
                  <a:chExt cx="466728" cy="818636"/>
                </a:xfrm>
              </p:grpSpPr>
              <p:sp>
                <p:nvSpPr>
                  <p:cNvPr id="616" name="Google Shape;616;p6"/>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6"/>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6"/>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19" name="Google Shape;619;p6"/>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 name="Google Shape;620;p6"/>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621" name="Google Shape;621;p6"/>
            <p:cNvGrpSpPr/>
            <p:nvPr/>
          </p:nvGrpSpPr>
          <p:grpSpPr>
            <a:xfrm>
              <a:off x="8330194" y="-10"/>
              <a:ext cx="852241" cy="2641273"/>
              <a:chOff x="3961868" y="-891976"/>
              <a:chExt cx="905291" cy="2805686"/>
            </a:xfrm>
          </p:grpSpPr>
          <p:grpSp>
            <p:nvGrpSpPr>
              <p:cNvPr id="622" name="Google Shape;622;p6"/>
              <p:cNvGrpSpPr/>
              <p:nvPr/>
            </p:nvGrpSpPr>
            <p:grpSpPr>
              <a:xfrm>
                <a:off x="3961868" y="1008419"/>
                <a:ext cx="905291" cy="905291"/>
                <a:chOff x="764100" y="3623300"/>
                <a:chExt cx="1046700" cy="1046700"/>
              </a:xfrm>
            </p:grpSpPr>
            <p:sp>
              <p:nvSpPr>
                <p:cNvPr id="623" name="Google Shape;623;p6"/>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6"/>
              <p:cNvGrpSpPr/>
              <p:nvPr/>
            </p:nvGrpSpPr>
            <p:grpSpPr>
              <a:xfrm>
                <a:off x="4155315" y="-891976"/>
                <a:ext cx="522826" cy="2613070"/>
                <a:chOff x="2447534" y="1219291"/>
                <a:chExt cx="478297" cy="2390513"/>
              </a:xfrm>
            </p:grpSpPr>
            <p:grpSp>
              <p:nvGrpSpPr>
                <p:cNvPr id="626" name="Google Shape;626;p6"/>
                <p:cNvGrpSpPr/>
                <p:nvPr/>
              </p:nvGrpSpPr>
              <p:grpSpPr>
                <a:xfrm>
                  <a:off x="2447534" y="1219291"/>
                  <a:ext cx="478297" cy="2390513"/>
                  <a:chOff x="2447534" y="1219291"/>
                  <a:chExt cx="478297" cy="2390513"/>
                </a:xfrm>
              </p:grpSpPr>
              <p:grpSp>
                <p:nvGrpSpPr>
                  <p:cNvPr id="627" name="Google Shape;627;p6"/>
                  <p:cNvGrpSpPr/>
                  <p:nvPr/>
                </p:nvGrpSpPr>
                <p:grpSpPr>
                  <a:xfrm>
                    <a:off x="2447534" y="2971595"/>
                    <a:ext cx="478297" cy="638209"/>
                    <a:chOff x="2447534" y="3081786"/>
                    <a:chExt cx="478297" cy="638209"/>
                  </a:xfrm>
                </p:grpSpPr>
                <p:sp>
                  <p:nvSpPr>
                    <p:cNvPr id="628" name="Google Shape;628;p6"/>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6"/>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6"/>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31" name="Google Shape;631;p6"/>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 name="Google Shape;632;p6"/>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633" name="Google Shape;633;p6"/>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634" name="Google Shape;634;p6"/>
            <p:cNvGrpSpPr/>
            <p:nvPr/>
          </p:nvGrpSpPr>
          <p:grpSpPr>
            <a:xfrm>
              <a:off x="7811773" y="-2"/>
              <a:ext cx="492189" cy="1837864"/>
              <a:chOff x="5194218" y="-536312"/>
              <a:chExt cx="522827" cy="1952267"/>
            </a:xfrm>
          </p:grpSpPr>
          <p:grpSp>
            <p:nvGrpSpPr>
              <p:cNvPr id="635" name="Google Shape;635;p6"/>
              <p:cNvGrpSpPr/>
              <p:nvPr/>
            </p:nvGrpSpPr>
            <p:grpSpPr>
              <a:xfrm>
                <a:off x="5194218" y="893129"/>
                <a:ext cx="522827" cy="522827"/>
                <a:chOff x="764100" y="3623300"/>
                <a:chExt cx="1046700" cy="1046700"/>
              </a:xfrm>
            </p:grpSpPr>
            <p:sp>
              <p:nvSpPr>
                <p:cNvPr id="636" name="Google Shape;636;p6"/>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6"/>
              <p:cNvGrpSpPr/>
              <p:nvPr/>
            </p:nvGrpSpPr>
            <p:grpSpPr>
              <a:xfrm>
                <a:off x="5371921" y="-536312"/>
                <a:ext cx="182209" cy="1814066"/>
                <a:chOff x="3305183" y="1663032"/>
                <a:chExt cx="166690" cy="1659561"/>
              </a:xfrm>
            </p:grpSpPr>
            <p:grpSp>
              <p:nvGrpSpPr>
                <p:cNvPr id="639" name="Google Shape;639;p6"/>
                <p:cNvGrpSpPr/>
                <p:nvPr/>
              </p:nvGrpSpPr>
              <p:grpSpPr>
                <a:xfrm>
                  <a:off x="3305183" y="1663032"/>
                  <a:ext cx="166690" cy="1659561"/>
                  <a:chOff x="3305183" y="1663032"/>
                  <a:chExt cx="166690" cy="1659561"/>
                </a:xfrm>
              </p:grpSpPr>
              <p:grpSp>
                <p:nvGrpSpPr>
                  <p:cNvPr id="640" name="Google Shape;640;p6"/>
                  <p:cNvGrpSpPr/>
                  <p:nvPr/>
                </p:nvGrpSpPr>
                <p:grpSpPr>
                  <a:xfrm>
                    <a:off x="3305183" y="2971595"/>
                    <a:ext cx="166690" cy="350998"/>
                    <a:chOff x="3305183" y="3146560"/>
                    <a:chExt cx="166690" cy="350998"/>
                  </a:xfrm>
                </p:grpSpPr>
                <p:sp>
                  <p:nvSpPr>
                    <p:cNvPr id="641" name="Google Shape;641;p6"/>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6"/>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6"/>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4" name="Google Shape;644;p6"/>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 name="Google Shape;645;p6"/>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646" name="Google Shape;646;p6"/>
            <p:cNvGrpSpPr/>
            <p:nvPr/>
          </p:nvGrpSpPr>
          <p:grpSpPr>
            <a:xfrm>
              <a:off x="8018879" y="-29"/>
              <a:ext cx="810166" cy="4470272"/>
              <a:chOff x="7824797" y="-1724181"/>
              <a:chExt cx="860597" cy="4748536"/>
            </a:xfrm>
          </p:grpSpPr>
          <p:grpSp>
            <p:nvGrpSpPr>
              <p:cNvPr id="647" name="Google Shape;647;p6"/>
              <p:cNvGrpSpPr/>
              <p:nvPr/>
            </p:nvGrpSpPr>
            <p:grpSpPr>
              <a:xfrm>
                <a:off x="7824797" y="1891931"/>
                <a:ext cx="860597" cy="1132425"/>
                <a:chOff x="764100" y="3623300"/>
                <a:chExt cx="1046700" cy="1046700"/>
              </a:xfrm>
            </p:grpSpPr>
            <p:sp>
              <p:nvSpPr>
                <p:cNvPr id="648" name="Google Shape;648;p6"/>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650;p6"/>
              <p:cNvGrpSpPr/>
              <p:nvPr/>
            </p:nvGrpSpPr>
            <p:grpSpPr>
              <a:xfrm>
                <a:off x="8100547" y="-1724181"/>
                <a:ext cx="300376" cy="4529867"/>
                <a:chOff x="3792712" y="-322375"/>
                <a:chExt cx="274793" cy="4144055"/>
              </a:xfrm>
            </p:grpSpPr>
            <p:grpSp>
              <p:nvGrpSpPr>
                <p:cNvPr id="651" name="Google Shape;651;p6"/>
                <p:cNvGrpSpPr/>
                <p:nvPr/>
              </p:nvGrpSpPr>
              <p:grpSpPr>
                <a:xfrm>
                  <a:off x="3792712" y="-322375"/>
                  <a:ext cx="274793" cy="4144055"/>
                  <a:chOff x="3792712" y="-322375"/>
                  <a:chExt cx="274793" cy="4144055"/>
                </a:xfrm>
              </p:grpSpPr>
              <p:grpSp>
                <p:nvGrpSpPr>
                  <p:cNvPr id="652" name="Google Shape;652;p6"/>
                  <p:cNvGrpSpPr/>
                  <p:nvPr/>
                </p:nvGrpSpPr>
                <p:grpSpPr>
                  <a:xfrm>
                    <a:off x="3792712" y="2971595"/>
                    <a:ext cx="274793" cy="850085"/>
                    <a:chOff x="3792712" y="2879468"/>
                    <a:chExt cx="274793" cy="850085"/>
                  </a:xfrm>
                </p:grpSpPr>
                <p:sp>
                  <p:nvSpPr>
                    <p:cNvPr id="653" name="Google Shape;653;p6"/>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6"/>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6"/>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6" name="Google Shape;656;p6"/>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p6"/>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658" name="Google Shape;658;p6"/>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659" name="Google Shape;659;p6"/>
            <p:cNvGrpSpPr/>
            <p:nvPr/>
          </p:nvGrpSpPr>
          <p:grpSpPr>
            <a:xfrm>
              <a:off x="7184797" y="-17"/>
              <a:ext cx="985363" cy="3905971"/>
              <a:chOff x="1192601" y="-1724180"/>
              <a:chExt cx="1046700" cy="4149108"/>
            </a:xfrm>
          </p:grpSpPr>
          <p:grpSp>
            <p:nvGrpSpPr>
              <p:cNvPr id="660" name="Google Shape;660;p6"/>
              <p:cNvGrpSpPr/>
              <p:nvPr/>
            </p:nvGrpSpPr>
            <p:grpSpPr>
              <a:xfrm>
                <a:off x="1192601" y="1378228"/>
                <a:ext cx="1046700" cy="1046700"/>
                <a:chOff x="764100" y="3623300"/>
                <a:chExt cx="1046700" cy="1046700"/>
              </a:xfrm>
            </p:grpSpPr>
            <p:sp>
              <p:nvSpPr>
                <p:cNvPr id="661" name="Google Shape;661;p6"/>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6"/>
              <p:cNvGrpSpPr/>
              <p:nvPr/>
            </p:nvGrpSpPr>
            <p:grpSpPr>
              <a:xfrm>
                <a:off x="1417979" y="-1724180"/>
                <a:ext cx="580390" cy="3855366"/>
                <a:chOff x="522260" y="372820"/>
                <a:chExt cx="530958" cy="3527002"/>
              </a:xfrm>
            </p:grpSpPr>
            <p:grpSp>
              <p:nvGrpSpPr>
                <p:cNvPr id="664" name="Google Shape;664;p6"/>
                <p:cNvGrpSpPr/>
                <p:nvPr/>
              </p:nvGrpSpPr>
              <p:grpSpPr>
                <a:xfrm>
                  <a:off x="522260" y="372820"/>
                  <a:ext cx="530958" cy="3527002"/>
                  <a:chOff x="522260" y="372820"/>
                  <a:chExt cx="530958" cy="3527002"/>
                </a:xfrm>
              </p:grpSpPr>
              <p:grpSp>
                <p:nvGrpSpPr>
                  <p:cNvPr id="665" name="Google Shape;665;p6"/>
                  <p:cNvGrpSpPr/>
                  <p:nvPr/>
                </p:nvGrpSpPr>
                <p:grpSpPr>
                  <a:xfrm>
                    <a:off x="522260" y="2971595"/>
                    <a:ext cx="530958" cy="928227"/>
                    <a:chOff x="522260" y="2971595"/>
                    <a:chExt cx="530958" cy="928227"/>
                  </a:xfrm>
                </p:grpSpPr>
                <p:sp>
                  <p:nvSpPr>
                    <p:cNvPr id="666" name="Google Shape;666;p6"/>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6"/>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6"/>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6"/>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0" name="Google Shape;670;p6"/>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 name="Google Shape;671;p6"/>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672" name="Google Shape;672;p6"/>
            <p:cNvGrpSpPr/>
            <p:nvPr/>
          </p:nvGrpSpPr>
          <p:grpSpPr>
            <a:xfrm>
              <a:off x="6196930" y="7"/>
              <a:ext cx="985363" cy="2629685"/>
              <a:chOff x="6010934" y="1"/>
              <a:chExt cx="1046700" cy="2793377"/>
            </a:xfrm>
          </p:grpSpPr>
          <p:grpSp>
            <p:nvGrpSpPr>
              <p:cNvPr id="673" name="Google Shape;673;p6"/>
              <p:cNvGrpSpPr/>
              <p:nvPr/>
            </p:nvGrpSpPr>
            <p:grpSpPr>
              <a:xfrm>
                <a:off x="6010934" y="1746678"/>
                <a:ext cx="1046700" cy="1046700"/>
                <a:chOff x="764100" y="3623300"/>
                <a:chExt cx="1046700" cy="1046700"/>
              </a:xfrm>
            </p:grpSpPr>
            <p:sp>
              <p:nvSpPr>
                <p:cNvPr id="674" name="Google Shape;674;p6"/>
                <p:cNvSpPr/>
                <p:nvPr/>
              </p:nvSpPr>
              <p:spPr>
                <a:xfrm>
                  <a:off x="764100" y="3623300"/>
                  <a:ext cx="1046700" cy="10467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
                <p:cNvSpPr/>
                <p:nvPr/>
              </p:nvSpPr>
              <p:spPr>
                <a:xfrm>
                  <a:off x="922769" y="3781968"/>
                  <a:ext cx="729300" cy="7293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6"/>
              <p:cNvGrpSpPr/>
              <p:nvPr/>
            </p:nvGrpSpPr>
            <p:grpSpPr>
              <a:xfrm>
                <a:off x="6308747" y="1"/>
                <a:ext cx="441786" cy="2571886"/>
                <a:chOff x="1121941" y="1609666"/>
                <a:chExt cx="404159" cy="2352837"/>
              </a:xfrm>
            </p:grpSpPr>
            <p:grpSp>
              <p:nvGrpSpPr>
                <p:cNvPr id="677" name="Google Shape;677;p6"/>
                <p:cNvGrpSpPr/>
                <p:nvPr/>
              </p:nvGrpSpPr>
              <p:grpSpPr>
                <a:xfrm>
                  <a:off x="1121941" y="1609666"/>
                  <a:ext cx="404159" cy="2352837"/>
                  <a:chOff x="1121941" y="1609666"/>
                  <a:chExt cx="404159" cy="2352837"/>
                </a:xfrm>
              </p:grpSpPr>
              <p:grpSp>
                <p:nvGrpSpPr>
                  <p:cNvPr id="678" name="Google Shape;678;p6"/>
                  <p:cNvGrpSpPr/>
                  <p:nvPr/>
                </p:nvGrpSpPr>
                <p:grpSpPr>
                  <a:xfrm>
                    <a:off x="1121941" y="2971595"/>
                    <a:ext cx="404159" cy="990908"/>
                    <a:chOff x="1121941" y="2969319"/>
                    <a:chExt cx="404159" cy="990908"/>
                  </a:xfrm>
                </p:grpSpPr>
                <p:sp>
                  <p:nvSpPr>
                    <p:cNvPr id="679" name="Google Shape;679;p6"/>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6"/>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6"/>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6"/>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3" name="Google Shape;683;p6"/>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 name="Google Shape;684;p6"/>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685" name="Google Shape;685;p6"/>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686" name="Google Shape;686;p6"/>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687" name="Google Shape;687;p6"/>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688" name="Google Shape;688;p6"/>
            <p:cNvGrpSpPr/>
            <p:nvPr/>
          </p:nvGrpSpPr>
          <p:grpSpPr>
            <a:xfrm>
              <a:off x="7192739" y="3730341"/>
              <a:ext cx="148551" cy="170121"/>
              <a:chOff x="3462796" y="2555878"/>
              <a:chExt cx="157798" cy="180711"/>
            </a:xfrm>
          </p:grpSpPr>
          <p:sp>
            <p:nvSpPr>
              <p:cNvPr id="689" name="Google Shape;689;p6"/>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6"/>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6"/>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6"/>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6"/>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6"/>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695"/>
        <p:cNvGrpSpPr/>
        <p:nvPr/>
      </p:nvGrpSpPr>
      <p:grpSpPr>
        <a:xfrm>
          <a:off x="0" y="0"/>
          <a:ext cx="0" cy="0"/>
          <a:chOff x="0" y="0"/>
          <a:chExt cx="0" cy="0"/>
        </a:xfrm>
      </p:grpSpPr>
      <p:sp>
        <p:nvSpPr>
          <p:cNvPr id="696" name="Google Shape;696;p7"/>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697" name="Google Shape;697;p7"/>
          <p:cNvSpPr txBox="1">
            <a:spLocks noGrp="1"/>
          </p:cNvSpPr>
          <p:nvPr>
            <p:ph type="body" idx="1"/>
          </p:nvPr>
        </p:nvSpPr>
        <p:spPr>
          <a:xfrm>
            <a:off x="702900" y="1430150"/>
            <a:ext cx="1964400" cy="32565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698" name="Google Shape;698;p7"/>
          <p:cNvSpPr txBox="1">
            <a:spLocks noGrp="1"/>
          </p:cNvSpPr>
          <p:nvPr>
            <p:ph type="body" idx="2"/>
          </p:nvPr>
        </p:nvSpPr>
        <p:spPr>
          <a:xfrm>
            <a:off x="2873451" y="1430150"/>
            <a:ext cx="1964400" cy="32565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699" name="Google Shape;699;p7"/>
          <p:cNvSpPr txBox="1">
            <a:spLocks noGrp="1"/>
          </p:cNvSpPr>
          <p:nvPr>
            <p:ph type="body" idx="3"/>
          </p:nvPr>
        </p:nvSpPr>
        <p:spPr>
          <a:xfrm>
            <a:off x="5044003" y="1430150"/>
            <a:ext cx="1964400" cy="32565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700" name="Google Shape;700;p7"/>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701" name="Google Shape;701;p7"/>
          <p:cNvGrpSpPr/>
          <p:nvPr/>
        </p:nvGrpSpPr>
        <p:grpSpPr>
          <a:xfrm>
            <a:off x="6800134" y="-29"/>
            <a:ext cx="2382301" cy="4610466"/>
            <a:chOff x="6800134" y="-29"/>
            <a:chExt cx="2382301" cy="4610466"/>
          </a:xfrm>
        </p:grpSpPr>
        <p:grpSp>
          <p:nvGrpSpPr>
            <p:cNvPr id="702" name="Google Shape;702;p7"/>
            <p:cNvGrpSpPr/>
            <p:nvPr/>
          </p:nvGrpSpPr>
          <p:grpSpPr>
            <a:xfrm>
              <a:off x="7737776" y="-17"/>
              <a:ext cx="448629" cy="4610455"/>
              <a:chOff x="6798998" y="-1296139"/>
              <a:chExt cx="476555" cy="4897445"/>
            </a:xfrm>
          </p:grpSpPr>
          <p:sp>
            <p:nvSpPr>
              <p:cNvPr id="703" name="Google Shape;703;p7"/>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7"/>
              <p:cNvSpPr/>
              <p:nvPr/>
            </p:nvSpPr>
            <p:spPr>
              <a:xfrm>
                <a:off x="7026850" y="-1296139"/>
                <a:ext cx="17700" cy="427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705;p7"/>
            <p:cNvGrpSpPr/>
            <p:nvPr/>
          </p:nvGrpSpPr>
          <p:grpSpPr>
            <a:xfrm>
              <a:off x="8636876" y="46"/>
              <a:ext cx="382387" cy="1450044"/>
              <a:chOff x="5578966" y="2422197"/>
              <a:chExt cx="406190" cy="1540306"/>
            </a:xfrm>
          </p:grpSpPr>
          <p:sp>
            <p:nvSpPr>
              <p:cNvPr id="706" name="Google Shape;706;p7"/>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7"/>
              <p:cNvSpPr/>
              <p:nvPr/>
            </p:nvSpPr>
            <p:spPr>
              <a:xfrm>
                <a:off x="5774600" y="2422197"/>
                <a:ext cx="17700" cy="55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7"/>
            <p:cNvGrpSpPr/>
            <p:nvPr/>
          </p:nvGrpSpPr>
          <p:grpSpPr>
            <a:xfrm>
              <a:off x="8035385" y="23"/>
              <a:ext cx="439174" cy="2683136"/>
              <a:chOff x="6176324" y="940075"/>
              <a:chExt cx="466512" cy="2850155"/>
            </a:xfrm>
          </p:grpSpPr>
          <p:sp>
            <p:nvSpPr>
              <p:cNvPr id="709" name="Google Shape;709;p7"/>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7"/>
              <p:cNvSpPr/>
              <p:nvPr/>
            </p:nvSpPr>
            <p:spPr>
              <a:xfrm>
                <a:off x="6400713" y="940075"/>
                <a:ext cx="17700" cy="20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7"/>
            <p:cNvGrpSpPr/>
            <p:nvPr/>
          </p:nvGrpSpPr>
          <p:grpSpPr>
            <a:xfrm>
              <a:off x="6999976" y="11"/>
              <a:ext cx="271476" cy="3307837"/>
              <a:chOff x="7883572" y="308161"/>
              <a:chExt cx="288375" cy="3513742"/>
            </a:xfrm>
          </p:grpSpPr>
          <p:sp>
            <p:nvSpPr>
              <p:cNvPr id="712" name="Google Shape;712;p7"/>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7"/>
              <p:cNvSpPr/>
              <p:nvPr/>
            </p:nvSpPr>
            <p:spPr>
              <a:xfrm>
                <a:off x="8024899" y="308161"/>
                <a:ext cx="17700" cy="266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7"/>
            <p:cNvGrpSpPr/>
            <p:nvPr/>
          </p:nvGrpSpPr>
          <p:grpSpPr>
            <a:xfrm>
              <a:off x="6827964" y="636458"/>
              <a:ext cx="230791" cy="243118"/>
              <a:chOff x="3770248" y="2527300"/>
              <a:chExt cx="180404" cy="190055"/>
            </a:xfrm>
          </p:grpSpPr>
          <p:sp>
            <p:nvSpPr>
              <p:cNvPr id="715" name="Google Shape;715;p7"/>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7"/>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7"/>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7"/>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9" name="Google Shape;719;p7"/>
            <p:cNvGrpSpPr/>
            <p:nvPr/>
          </p:nvGrpSpPr>
          <p:grpSpPr>
            <a:xfrm>
              <a:off x="8763367" y="2641902"/>
              <a:ext cx="230809" cy="243156"/>
              <a:chOff x="3770248" y="2527300"/>
              <a:chExt cx="180404" cy="190055"/>
            </a:xfrm>
          </p:grpSpPr>
          <p:sp>
            <p:nvSpPr>
              <p:cNvPr id="720" name="Google Shape;720;p7"/>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7"/>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7"/>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7"/>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4" name="Google Shape;724;p7"/>
            <p:cNvGrpSpPr/>
            <p:nvPr/>
          </p:nvGrpSpPr>
          <p:grpSpPr>
            <a:xfrm rot="5400000">
              <a:off x="8655427" y="4253521"/>
              <a:ext cx="201871" cy="231166"/>
              <a:chOff x="3462796" y="2555878"/>
              <a:chExt cx="157798" cy="180711"/>
            </a:xfrm>
          </p:grpSpPr>
          <p:sp>
            <p:nvSpPr>
              <p:cNvPr id="725" name="Google Shape;725;p7"/>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7"/>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7"/>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7"/>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7"/>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7"/>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1" name="Google Shape;731;p7"/>
            <p:cNvGrpSpPr/>
            <p:nvPr/>
          </p:nvGrpSpPr>
          <p:grpSpPr>
            <a:xfrm rot="-2700000">
              <a:off x="7375305" y="1863439"/>
              <a:ext cx="169840" cy="178926"/>
              <a:chOff x="3770248" y="2527300"/>
              <a:chExt cx="180404" cy="190055"/>
            </a:xfrm>
          </p:grpSpPr>
          <p:sp>
            <p:nvSpPr>
              <p:cNvPr id="732" name="Google Shape;732;p7"/>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7"/>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7"/>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7"/>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6" name="Google Shape;736;p7"/>
            <p:cNvGrpSpPr/>
            <p:nvPr/>
          </p:nvGrpSpPr>
          <p:grpSpPr>
            <a:xfrm>
              <a:off x="6800134" y="23"/>
              <a:ext cx="985363" cy="1665685"/>
              <a:chOff x="2484475" y="1329455"/>
              <a:chExt cx="1046700" cy="1769370"/>
            </a:xfrm>
          </p:grpSpPr>
          <p:sp>
            <p:nvSpPr>
              <p:cNvPr id="737" name="Google Shape;737;p7"/>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7"/>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 name="Google Shape;739;p7"/>
              <p:cNvGrpSpPr/>
              <p:nvPr/>
            </p:nvGrpSpPr>
            <p:grpSpPr>
              <a:xfrm>
                <a:off x="2769703" y="1329455"/>
                <a:ext cx="510180" cy="1483501"/>
                <a:chOff x="1818382" y="2433081"/>
                <a:chExt cx="466728" cy="1357150"/>
              </a:xfrm>
            </p:grpSpPr>
            <p:grpSp>
              <p:nvGrpSpPr>
                <p:cNvPr id="740" name="Google Shape;740;p7"/>
                <p:cNvGrpSpPr/>
                <p:nvPr/>
              </p:nvGrpSpPr>
              <p:grpSpPr>
                <a:xfrm>
                  <a:off x="1818382" y="2971595"/>
                  <a:ext cx="466728" cy="818636"/>
                  <a:chOff x="1818382" y="2942618"/>
                  <a:chExt cx="466728" cy="818636"/>
                </a:xfrm>
              </p:grpSpPr>
              <p:sp>
                <p:nvSpPr>
                  <p:cNvPr id="741" name="Google Shape;741;p7"/>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7"/>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7"/>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44" name="Google Shape;744;p7"/>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 name="Google Shape;745;p7"/>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746" name="Google Shape;746;p7"/>
            <p:cNvGrpSpPr/>
            <p:nvPr/>
          </p:nvGrpSpPr>
          <p:grpSpPr>
            <a:xfrm>
              <a:off x="8330194" y="-10"/>
              <a:ext cx="852241" cy="2641273"/>
              <a:chOff x="3961868" y="-891976"/>
              <a:chExt cx="905291" cy="2805686"/>
            </a:xfrm>
          </p:grpSpPr>
          <p:grpSp>
            <p:nvGrpSpPr>
              <p:cNvPr id="747" name="Google Shape;747;p7"/>
              <p:cNvGrpSpPr/>
              <p:nvPr/>
            </p:nvGrpSpPr>
            <p:grpSpPr>
              <a:xfrm>
                <a:off x="3961868" y="1008419"/>
                <a:ext cx="905291" cy="905291"/>
                <a:chOff x="764100" y="3623300"/>
                <a:chExt cx="1046700" cy="1046700"/>
              </a:xfrm>
            </p:grpSpPr>
            <p:sp>
              <p:nvSpPr>
                <p:cNvPr id="748" name="Google Shape;748;p7"/>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7"/>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7"/>
              <p:cNvGrpSpPr/>
              <p:nvPr/>
            </p:nvGrpSpPr>
            <p:grpSpPr>
              <a:xfrm>
                <a:off x="4155315" y="-891976"/>
                <a:ext cx="522826" cy="2613070"/>
                <a:chOff x="2447534" y="1219291"/>
                <a:chExt cx="478297" cy="2390513"/>
              </a:xfrm>
            </p:grpSpPr>
            <p:grpSp>
              <p:nvGrpSpPr>
                <p:cNvPr id="751" name="Google Shape;751;p7"/>
                <p:cNvGrpSpPr/>
                <p:nvPr/>
              </p:nvGrpSpPr>
              <p:grpSpPr>
                <a:xfrm>
                  <a:off x="2447534" y="1219291"/>
                  <a:ext cx="478297" cy="2390513"/>
                  <a:chOff x="2447534" y="1219291"/>
                  <a:chExt cx="478297" cy="2390513"/>
                </a:xfrm>
              </p:grpSpPr>
              <p:grpSp>
                <p:nvGrpSpPr>
                  <p:cNvPr id="752" name="Google Shape;752;p7"/>
                  <p:cNvGrpSpPr/>
                  <p:nvPr/>
                </p:nvGrpSpPr>
                <p:grpSpPr>
                  <a:xfrm>
                    <a:off x="2447534" y="2971595"/>
                    <a:ext cx="478297" cy="638209"/>
                    <a:chOff x="2447534" y="3081786"/>
                    <a:chExt cx="478297" cy="638209"/>
                  </a:xfrm>
                </p:grpSpPr>
                <p:sp>
                  <p:nvSpPr>
                    <p:cNvPr id="753" name="Google Shape;753;p7"/>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7"/>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7"/>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56" name="Google Shape;756;p7"/>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7"/>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758" name="Google Shape;758;p7"/>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759" name="Google Shape;759;p7"/>
            <p:cNvGrpSpPr/>
            <p:nvPr/>
          </p:nvGrpSpPr>
          <p:grpSpPr>
            <a:xfrm>
              <a:off x="7811773" y="-2"/>
              <a:ext cx="492189" cy="1837864"/>
              <a:chOff x="5194218" y="-536312"/>
              <a:chExt cx="522827" cy="1952267"/>
            </a:xfrm>
          </p:grpSpPr>
          <p:grpSp>
            <p:nvGrpSpPr>
              <p:cNvPr id="760" name="Google Shape;760;p7"/>
              <p:cNvGrpSpPr/>
              <p:nvPr/>
            </p:nvGrpSpPr>
            <p:grpSpPr>
              <a:xfrm>
                <a:off x="5194218" y="893129"/>
                <a:ext cx="522827" cy="522827"/>
                <a:chOff x="764100" y="3623300"/>
                <a:chExt cx="1046700" cy="1046700"/>
              </a:xfrm>
            </p:grpSpPr>
            <p:sp>
              <p:nvSpPr>
                <p:cNvPr id="761" name="Google Shape;761;p7"/>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7"/>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7"/>
              <p:cNvGrpSpPr/>
              <p:nvPr/>
            </p:nvGrpSpPr>
            <p:grpSpPr>
              <a:xfrm>
                <a:off x="5371921" y="-536312"/>
                <a:ext cx="182209" cy="1814066"/>
                <a:chOff x="3305183" y="1663032"/>
                <a:chExt cx="166690" cy="1659561"/>
              </a:xfrm>
            </p:grpSpPr>
            <p:grpSp>
              <p:nvGrpSpPr>
                <p:cNvPr id="764" name="Google Shape;764;p7"/>
                <p:cNvGrpSpPr/>
                <p:nvPr/>
              </p:nvGrpSpPr>
              <p:grpSpPr>
                <a:xfrm>
                  <a:off x="3305183" y="1663032"/>
                  <a:ext cx="166690" cy="1659561"/>
                  <a:chOff x="3305183" y="1663032"/>
                  <a:chExt cx="166690" cy="1659561"/>
                </a:xfrm>
              </p:grpSpPr>
              <p:grpSp>
                <p:nvGrpSpPr>
                  <p:cNvPr id="765" name="Google Shape;765;p7"/>
                  <p:cNvGrpSpPr/>
                  <p:nvPr/>
                </p:nvGrpSpPr>
                <p:grpSpPr>
                  <a:xfrm>
                    <a:off x="3305183" y="2971595"/>
                    <a:ext cx="166690" cy="350998"/>
                    <a:chOff x="3305183" y="3146560"/>
                    <a:chExt cx="166690" cy="350998"/>
                  </a:xfrm>
                </p:grpSpPr>
                <p:sp>
                  <p:nvSpPr>
                    <p:cNvPr id="766" name="Google Shape;766;p7"/>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7"/>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7"/>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69" name="Google Shape;769;p7"/>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 name="Google Shape;770;p7"/>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771" name="Google Shape;771;p7"/>
            <p:cNvGrpSpPr/>
            <p:nvPr/>
          </p:nvGrpSpPr>
          <p:grpSpPr>
            <a:xfrm>
              <a:off x="8018879" y="-29"/>
              <a:ext cx="810166" cy="4470272"/>
              <a:chOff x="7824797" y="-1724181"/>
              <a:chExt cx="860597" cy="4748536"/>
            </a:xfrm>
          </p:grpSpPr>
          <p:grpSp>
            <p:nvGrpSpPr>
              <p:cNvPr id="772" name="Google Shape;772;p7"/>
              <p:cNvGrpSpPr/>
              <p:nvPr/>
            </p:nvGrpSpPr>
            <p:grpSpPr>
              <a:xfrm>
                <a:off x="7824797" y="1891931"/>
                <a:ext cx="860597" cy="1132425"/>
                <a:chOff x="764100" y="3623300"/>
                <a:chExt cx="1046700" cy="1046700"/>
              </a:xfrm>
            </p:grpSpPr>
            <p:sp>
              <p:nvSpPr>
                <p:cNvPr id="773" name="Google Shape;773;p7"/>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775;p7"/>
              <p:cNvGrpSpPr/>
              <p:nvPr/>
            </p:nvGrpSpPr>
            <p:grpSpPr>
              <a:xfrm>
                <a:off x="8100547" y="-1724181"/>
                <a:ext cx="300376" cy="4529867"/>
                <a:chOff x="3792712" y="-322375"/>
                <a:chExt cx="274793" cy="4144055"/>
              </a:xfrm>
            </p:grpSpPr>
            <p:grpSp>
              <p:nvGrpSpPr>
                <p:cNvPr id="776" name="Google Shape;776;p7"/>
                <p:cNvGrpSpPr/>
                <p:nvPr/>
              </p:nvGrpSpPr>
              <p:grpSpPr>
                <a:xfrm>
                  <a:off x="3792712" y="-322375"/>
                  <a:ext cx="274793" cy="4144055"/>
                  <a:chOff x="3792712" y="-322375"/>
                  <a:chExt cx="274793" cy="4144055"/>
                </a:xfrm>
              </p:grpSpPr>
              <p:grpSp>
                <p:nvGrpSpPr>
                  <p:cNvPr id="777" name="Google Shape;777;p7"/>
                  <p:cNvGrpSpPr/>
                  <p:nvPr/>
                </p:nvGrpSpPr>
                <p:grpSpPr>
                  <a:xfrm>
                    <a:off x="3792712" y="2971595"/>
                    <a:ext cx="274793" cy="850085"/>
                    <a:chOff x="3792712" y="2879468"/>
                    <a:chExt cx="274793" cy="850085"/>
                  </a:xfrm>
                </p:grpSpPr>
                <p:sp>
                  <p:nvSpPr>
                    <p:cNvPr id="778" name="Google Shape;778;p7"/>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7"/>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7"/>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81" name="Google Shape;781;p7"/>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 name="Google Shape;782;p7"/>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783" name="Google Shape;783;p7"/>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784" name="Google Shape;784;p7"/>
            <p:cNvGrpSpPr/>
            <p:nvPr/>
          </p:nvGrpSpPr>
          <p:grpSpPr>
            <a:xfrm>
              <a:off x="7184797" y="-17"/>
              <a:ext cx="985363" cy="3905971"/>
              <a:chOff x="1192601" y="-1724180"/>
              <a:chExt cx="1046700" cy="4149108"/>
            </a:xfrm>
          </p:grpSpPr>
          <p:grpSp>
            <p:nvGrpSpPr>
              <p:cNvPr id="785" name="Google Shape;785;p7"/>
              <p:cNvGrpSpPr/>
              <p:nvPr/>
            </p:nvGrpSpPr>
            <p:grpSpPr>
              <a:xfrm>
                <a:off x="1192601" y="1378228"/>
                <a:ext cx="1046700" cy="1046700"/>
                <a:chOff x="764100" y="3623300"/>
                <a:chExt cx="1046700" cy="1046700"/>
              </a:xfrm>
            </p:grpSpPr>
            <p:sp>
              <p:nvSpPr>
                <p:cNvPr id="786" name="Google Shape;786;p7"/>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7"/>
              <p:cNvGrpSpPr/>
              <p:nvPr/>
            </p:nvGrpSpPr>
            <p:grpSpPr>
              <a:xfrm>
                <a:off x="1417979" y="-1724180"/>
                <a:ext cx="580390" cy="3855366"/>
                <a:chOff x="522260" y="372820"/>
                <a:chExt cx="530958" cy="3527002"/>
              </a:xfrm>
            </p:grpSpPr>
            <p:grpSp>
              <p:nvGrpSpPr>
                <p:cNvPr id="789" name="Google Shape;789;p7"/>
                <p:cNvGrpSpPr/>
                <p:nvPr/>
              </p:nvGrpSpPr>
              <p:grpSpPr>
                <a:xfrm>
                  <a:off x="522260" y="372820"/>
                  <a:ext cx="530958" cy="3527002"/>
                  <a:chOff x="522260" y="372820"/>
                  <a:chExt cx="530958" cy="3527002"/>
                </a:xfrm>
              </p:grpSpPr>
              <p:grpSp>
                <p:nvGrpSpPr>
                  <p:cNvPr id="790" name="Google Shape;790;p7"/>
                  <p:cNvGrpSpPr/>
                  <p:nvPr/>
                </p:nvGrpSpPr>
                <p:grpSpPr>
                  <a:xfrm>
                    <a:off x="522260" y="2971595"/>
                    <a:ext cx="530958" cy="928227"/>
                    <a:chOff x="522260" y="2971595"/>
                    <a:chExt cx="530958" cy="928227"/>
                  </a:xfrm>
                </p:grpSpPr>
                <p:sp>
                  <p:nvSpPr>
                    <p:cNvPr id="791" name="Google Shape;791;p7"/>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7"/>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7"/>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7"/>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95" name="Google Shape;795;p7"/>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 name="Google Shape;796;p7"/>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797" name="Google Shape;797;p7"/>
            <p:cNvGrpSpPr/>
            <p:nvPr/>
          </p:nvGrpSpPr>
          <p:grpSpPr>
            <a:xfrm>
              <a:off x="7192739" y="3730341"/>
              <a:ext cx="148551" cy="170121"/>
              <a:chOff x="3462796" y="2555878"/>
              <a:chExt cx="157798" cy="180711"/>
            </a:xfrm>
          </p:grpSpPr>
          <p:sp>
            <p:nvSpPr>
              <p:cNvPr id="798" name="Google Shape;798;p7"/>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7"/>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7"/>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7"/>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7"/>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7"/>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4" name="Google Shape;804;p7"/>
          <p:cNvGrpSpPr/>
          <p:nvPr/>
        </p:nvGrpSpPr>
        <p:grpSpPr>
          <a:xfrm>
            <a:off x="278809" y="823842"/>
            <a:ext cx="288376" cy="330267"/>
            <a:chOff x="3462796" y="2555878"/>
            <a:chExt cx="157798" cy="180711"/>
          </a:xfrm>
        </p:grpSpPr>
        <p:sp>
          <p:nvSpPr>
            <p:cNvPr id="805" name="Google Shape;805;p7"/>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7"/>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7"/>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7"/>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7"/>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7"/>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11"/>
        <p:cNvGrpSpPr/>
        <p:nvPr/>
      </p:nvGrpSpPr>
      <p:grpSpPr>
        <a:xfrm>
          <a:off x="0" y="0"/>
          <a:ext cx="0" cy="0"/>
          <a:chOff x="0" y="0"/>
          <a:chExt cx="0" cy="0"/>
        </a:xfrm>
      </p:grpSpPr>
      <p:sp>
        <p:nvSpPr>
          <p:cNvPr id="812" name="Google Shape;812;p8"/>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813" name="Google Shape;813;p8"/>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814" name="Google Shape;814;p8"/>
          <p:cNvGrpSpPr/>
          <p:nvPr/>
        </p:nvGrpSpPr>
        <p:grpSpPr>
          <a:xfrm>
            <a:off x="278809" y="823842"/>
            <a:ext cx="288376" cy="330267"/>
            <a:chOff x="3462796" y="2555878"/>
            <a:chExt cx="157798" cy="180711"/>
          </a:xfrm>
        </p:grpSpPr>
        <p:sp>
          <p:nvSpPr>
            <p:cNvPr id="815" name="Google Shape;815;p8"/>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8"/>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8"/>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8"/>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8"/>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8"/>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1" name="Google Shape;821;p8"/>
          <p:cNvGrpSpPr/>
          <p:nvPr/>
        </p:nvGrpSpPr>
        <p:grpSpPr>
          <a:xfrm>
            <a:off x="6196930" y="-29"/>
            <a:ext cx="2985505" cy="4610466"/>
            <a:chOff x="6196930" y="-29"/>
            <a:chExt cx="2985505" cy="4610466"/>
          </a:xfrm>
        </p:grpSpPr>
        <p:grpSp>
          <p:nvGrpSpPr>
            <p:cNvPr id="822" name="Google Shape;822;p8"/>
            <p:cNvGrpSpPr/>
            <p:nvPr/>
          </p:nvGrpSpPr>
          <p:grpSpPr>
            <a:xfrm>
              <a:off x="7737776" y="-17"/>
              <a:ext cx="448629" cy="4610455"/>
              <a:chOff x="6798998" y="-1296139"/>
              <a:chExt cx="476555" cy="4897445"/>
            </a:xfrm>
          </p:grpSpPr>
          <p:sp>
            <p:nvSpPr>
              <p:cNvPr id="823" name="Google Shape;823;p8"/>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8"/>
              <p:cNvSpPr/>
              <p:nvPr/>
            </p:nvSpPr>
            <p:spPr>
              <a:xfrm>
                <a:off x="7026850" y="-1296139"/>
                <a:ext cx="17700" cy="427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8"/>
            <p:cNvGrpSpPr/>
            <p:nvPr/>
          </p:nvGrpSpPr>
          <p:grpSpPr>
            <a:xfrm>
              <a:off x="8636876" y="46"/>
              <a:ext cx="382387" cy="1450044"/>
              <a:chOff x="5578966" y="2422197"/>
              <a:chExt cx="406190" cy="1540306"/>
            </a:xfrm>
          </p:grpSpPr>
          <p:sp>
            <p:nvSpPr>
              <p:cNvPr id="826" name="Google Shape;826;p8"/>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8"/>
              <p:cNvSpPr/>
              <p:nvPr/>
            </p:nvSpPr>
            <p:spPr>
              <a:xfrm>
                <a:off x="5774600" y="2422197"/>
                <a:ext cx="17700" cy="55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8"/>
            <p:cNvGrpSpPr/>
            <p:nvPr/>
          </p:nvGrpSpPr>
          <p:grpSpPr>
            <a:xfrm>
              <a:off x="8035385" y="23"/>
              <a:ext cx="439174" cy="2683136"/>
              <a:chOff x="6176324" y="940075"/>
              <a:chExt cx="466512" cy="2850155"/>
            </a:xfrm>
          </p:grpSpPr>
          <p:sp>
            <p:nvSpPr>
              <p:cNvPr id="829" name="Google Shape;829;p8"/>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8"/>
              <p:cNvSpPr/>
              <p:nvPr/>
            </p:nvSpPr>
            <p:spPr>
              <a:xfrm>
                <a:off x="6400713" y="940075"/>
                <a:ext cx="17700" cy="20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 name="Google Shape;831;p8"/>
            <p:cNvGrpSpPr/>
            <p:nvPr/>
          </p:nvGrpSpPr>
          <p:grpSpPr>
            <a:xfrm>
              <a:off x="6363022" y="42"/>
              <a:ext cx="160482" cy="1242299"/>
              <a:chOff x="7576714" y="2009363"/>
              <a:chExt cx="170472" cy="1319629"/>
            </a:xfrm>
          </p:grpSpPr>
          <p:sp>
            <p:nvSpPr>
              <p:cNvPr id="832" name="Google Shape;832;p8"/>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8"/>
              <p:cNvSpPr/>
              <p:nvPr/>
            </p:nvSpPr>
            <p:spPr>
              <a:xfrm>
                <a:off x="7652975" y="2009363"/>
                <a:ext cx="17700" cy="96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8"/>
            <p:cNvGrpSpPr/>
            <p:nvPr/>
          </p:nvGrpSpPr>
          <p:grpSpPr>
            <a:xfrm>
              <a:off x="6999976" y="11"/>
              <a:ext cx="271476" cy="3307837"/>
              <a:chOff x="7883572" y="308161"/>
              <a:chExt cx="288375" cy="3513742"/>
            </a:xfrm>
          </p:grpSpPr>
          <p:sp>
            <p:nvSpPr>
              <p:cNvPr id="835" name="Google Shape;835;p8"/>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8"/>
              <p:cNvSpPr/>
              <p:nvPr/>
            </p:nvSpPr>
            <p:spPr>
              <a:xfrm>
                <a:off x="8024899" y="308161"/>
                <a:ext cx="17700" cy="266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8"/>
            <p:cNvGrpSpPr/>
            <p:nvPr/>
          </p:nvGrpSpPr>
          <p:grpSpPr>
            <a:xfrm>
              <a:off x="6827964" y="636458"/>
              <a:ext cx="230791" cy="243118"/>
              <a:chOff x="3770248" y="2527300"/>
              <a:chExt cx="180404" cy="190055"/>
            </a:xfrm>
          </p:grpSpPr>
          <p:sp>
            <p:nvSpPr>
              <p:cNvPr id="838" name="Google Shape;838;p8"/>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8"/>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8"/>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8"/>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2" name="Google Shape;842;p8"/>
            <p:cNvGrpSpPr/>
            <p:nvPr/>
          </p:nvGrpSpPr>
          <p:grpSpPr>
            <a:xfrm>
              <a:off x="8763367" y="2641902"/>
              <a:ext cx="230809" cy="243156"/>
              <a:chOff x="3770248" y="2527300"/>
              <a:chExt cx="180404" cy="190055"/>
            </a:xfrm>
          </p:grpSpPr>
          <p:sp>
            <p:nvSpPr>
              <p:cNvPr id="843" name="Google Shape;843;p8"/>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8"/>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8"/>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8"/>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7" name="Google Shape;847;p8"/>
            <p:cNvGrpSpPr/>
            <p:nvPr/>
          </p:nvGrpSpPr>
          <p:grpSpPr>
            <a:xfrm rot="5400000">
              <a:off x="8655427" y="4253521"/>
              <a:ext cx="201871" cy="231166"/>
              <a:chOff x="3462796" y="2555878"/>
              <a:chExt cx="157798" cy="180711"/>
            </a:xfrm>
          </p:grpSpPr>
          <p:sp>
            <p:nvSpPr>
              <p:cNvPr id="848" name="Google Shape;848;p8"/>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8"/>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8"/>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8"/>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8"/>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8"/>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54" name="Google Shape;854;p8"/>
            <p:cNvGrpSpPr/>
            <p:nvPr/>
          </p:nvGrpSpPr>
          <p:grpSpPr>
            <a:xfrm rot="-2700000">
              <a:off x="7375305" y="1863439"/>
              <a:ext cx="169840" cy="178926"/>
              <a:chOff x="3770248" y="2527300"/>
              <a:chExt cx="180404" cy="190055"/>
            </a:xfrm>
          </p:grpSpPr>
          <p:sp>
            <p:nvSpPr>
              <p:cNvPr id="855" name="Google Shape;855;p8"/>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8"/>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8"/>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8"/>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59" name="Google Shape;859;p8"/>
            <p:cNvGrpSpPr/>
            <p:nvPr/>
          </p:nvGrpSpPr>
          <p:grpSpPr>
            <a:xfrm>
              <a:off x="6800134" y="23"/>
              <a:ext cx="985363" cy="1665685"/>
              <a:chOff x="2484475" y="1329455"/>
              <a:chExt cx="1046700" cy="1769370"/>
            </a:xfrm>
          </p:grpSpPr>
          <p:sp>
            <p:nvSpPr>
              <p:cNvPr id="860" name="Google Shape;860;p8"/>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8"/>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8"/>
              <p:cNvGrpSpPr/>
              <p:nvPr/>
            </p:nvGrpSpPr>
            <p:grpSpPr>
              <a:xfrm>
                <a:off x="2769703" y="1329455"/>
                <a:ext cx="510180" cy="1483501"/>
                <a:chOff x="1818382" y="2433081"/>
                <a:chExt cx="466728" cy="1357150"/>
              </a:xfrm>
            </p:grpSpPr>
            <p:grpSp>
              <p:nvGrpSpPr>
                <p:cNvPr id="863" name="Google Shape;863;p8"/>
                <p:cNvGrpSpPr/>
                <p:nvPr/>
              </p:nvGrpSpPr>
              <p:grpSpPr>
                <a:xfrm>
                  <a:off x="1818382" y="2971595"/>
                  <a:ext cx="466728" cy="818636"/>
                  <a:chOff x="1818382" y="2942618"/>
                  <a:chExt cx="466728" cy="818636"/>
                </a:xfrm>
              </p:grpSpPr>
              <p:sp>
                <p:nvSpPr>
                  <p:cNvPr id="864" name="Google Shape;864;p8"/>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8"/>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8"/>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7" name="Google Shape;867;p8"/>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8"/>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869" name="Google Shape;869;p8"/>
            <p:cNvGrpSpPr/>
            <p:nvPr/>
          </p:nvGrpSpPr>
          <p:grpSpPr>
            <a:xfrm>
              <a:off x="8330194" y="-10"/>
              <a:ext cx="852241" cy="2641273"/>
              <a:chOff x="3961868" y="-891976"/>
              <a:chExt cx="905291" cy="2805686"/>
            </a:xfrm>
          </p:grpSpPr>
          <p:grpSp>
            <p:nvGrpSpPr>
              <p:cNvPr id="870" name="Google Shape;870;p8"/>
              <p:cNvGrpSpPr/>
              <p:nvPr/>
            </p:nvGrpSpPr>
            <p:grpSpPr>
              <a:xfrm>
                <a:off x="3961868" y="1008419"/>
                <a:ext cx="905291" cy="905291"/>
                <a:chOff x="764100" y="3623300"/>
                <a:chExt cx="1046700" cy="1046700"/>
              </a:xfrm>
            </p:grpSpPr>
            <p:sp>
              <p:nvSpPr>
                <p:cNvPr id="871" name="Google Shape;871;p8"/>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8"/>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8"/>
              <p:cNvGrpSpPr/>
              <p:nvPr/>
            </p:nvGrpSpPr>
            <p:grpSpPr>
              <a:xfrm>
                <a:off x="4155315" y="-891976"/>
                <a:ext cx="522826" cy="2613070"/>
                <a:chOff x="2447534" y="1219291"/>
                <a:chExt cx="478297" cy="2390513"/>
              </a:xfrm>
            </p:grpSpPr>
            <p:grpSp>
              <p:nvGrpSpPr>
                <p:cNvPr id="874" name="Google Shape;874;p8"/>
                <p:cNvGrpSpPr/>
                <p:nvPr/>
              </p:nvGrpSpPr>
              <p:grpSpPr>
                <a:xfrm>
                  <a:off x="2447534" y="1219291"/>
                  <a:ext cx="478297" cy="2390513"/>
                  <a:chOff x="2447534" y="1219291"/>
                  <a:chExt cx="478297" cy="2390513"/>
                </a:xfrm>
              </p:grpSpPr>
              <p:grpSp>
                <p:nvGrpSpPr>
                  <p:cNvPr id="875" name="Google Shape;875;p8"/>
                  <p:cNvGrpSpPr/>
                  <p:nvPr/>
                </p:nvGrpSpPr>
                <p:grpSpPr>
                  <a:xfrm>
                    <a:off x="2447534" y="2971595"/>
                    <a:ext cx="478297" cy="638209"/>
                    <a:chOff x="2447534" y="3081786"/>
                    <a:chExt cx="478297" cy="638209"/>
                  </a:xfrm>
                </p:grpSpPr>
                <p:sp>
                  <p:nvSpPr>
                    <p:cNvPr id="876" name="Google Shape;876;p8"/>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8"/>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8"/>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79" name="Google Shape;879;p8"/>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 name="Google Shape;880;p8"/>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881" name="Google Shape;881;p8"/>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882" name="Google Shape;882;p8"/>
            <p:cNvGrpSpPr/>
            <p:nvPr/>
          </p:nvGrpSpPr>
          <p:grpSpPr>
            <a:xfrm>
              <a:off x="7811773" y="-2"/>
              <a:ext cx="492189" cy="1837864"/>
              <a:chOff x="5194218" y="-536312"/>
              <a:chExt cx="522827" cy="1952267"/>
            </a:xfrm>
          </p:grpSpPr>
          <p:grpSp>
            <p:nvGrpSpPr>
              <p:cNvPr id="883" name="Google Shape;883;p8"/>
              <p:cNvGrpSpPr/>
              <p:nvPr/>
            </p:nvGrpSpPr>
            <p:grpSpPr>
              <a:xfrm>
                <a:off x="5194218" y="893129"/>
                <a:ext cx="522827" cy="522827"/>
                <a:chOff x="764100" y="3623300"/>
                <a:chExt cx="1046700" cy="1046700"/>
              </a:xfrm>
            </p:grpSpPr>
            <p:sp>
              <p:nvSpPr>
                <p:cNvPr id="884" name="Google Shape;884;p8"/>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8"/>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p8"/>
              <p:cNvGrpSpPr/>
              <p:nvPr/>
            </p:nvGrpSpPr>
            <p:grpSpPr>
              <a:xfrm>
                <a:off x="5371921" y="-536312"/>
                <a:ext cx="182209" cy="1814066"/>
                <a:chOff x="3305183" y="1663032"/>
                <a:chExt cx="166690" cy="1659561"/>
              </a:xfrm>
            </p:grpSpPr>
            <p:grpSp>
              <p:nvGrpSpPr>
                <p:cNvPr id="887" name="Google Shape;887;p8"/>
                <p:cNvGrpSpPr/>
                <p:nvPr/>
              </p:nvGrpSpPr>
              <p:grpSpPr>
                <a:xfrm>
                  <a:off x="3305183" y="1663032"/>
                  <a:ext cx="166690" cy="1659561"/>
                  <a:chOff x="3305183" y="1663032"/>
                  <a:chExt cx="166690" cy="1659561"/>
                </a:xfrm>
              </p:grpSpPr>
              <p:grpSp>
                <p:nvGrpSpPr>
                  <p:cNvPr id="888" name="Google Shape;888;p8"/>
                  <p:cNvGrpSpPr/>
                  <p:nvPr/>
                </p:nvGrpSpPr>
                <p:grpSpPr>
                  <a:xfrm>
                    <a:off x="3305183" y="2971595"/>
                    <a:ext cx="166690" cy="350998"/>
                    <a:chOff x="3305183" y="3146560"/>
                    <a:chExt cx="166690" cy="350998"/>
                  </a:xfrm>
                </p:grpSpPr>
                <p:sp>
                  <p:nvSpPr>
                    <p:cNvPr id="889" name="Google Shape;889;p8"/>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8"/>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8"/>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92" name="Google Shape;892;p8"/>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 name="Google Shape;893;p8"/>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894" name="Google Shape;894;p8"/>
            <p:cNvGrpSpPr/>
            <p:nvPr/>
          </p:nvGrpSpPr>
          <p:grpSpPr>
            <a:xfrm>
              <a:off x="8018879" y="-29"/>
              <a:ext cx="810166" cy="4470272"/>
              <a:chOff x="7824797" y="-1724181"/>
              <a:chExt cx="860597" cy="4748536"/>
            </a:xfrm>
          </p:grpSpPr>
          <p:grpSp>
            <p:nvGrpSpPr>
              <p:cNvPr id="895" name="Google Shape;895;p8"/>
              <p:cNvGrpSpPr/>
              <p:nvPr/>
            </p:nvGrpSpPr>
            <p:grpSpPr>
              <a:xfrm>
                <a:off x="7824797" y="1891931"/>
                <a:ext cx="860597" cy="1132425"/>
                <a:chOff x="764100" y="3623300"/>
                <a:chExt cx="1046700" cy="1046700"/>
              </a:xfrm>
            </p:grpSpPr>
            <p:sp>
              <p:nvSpPr>
                <p:cNvPr id="896" name="Google Shape;896;p8"/>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8"/>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8"/>
              <p:cNvGrpSpPr/>
              <p:nvPr/>
            </p:nvGrpSpPr>
            <p:grpSpPr>
              <a:xfrm>
                <a:off x="8100547" y="-1724181"/>
                <a:ext cx="300376" cy="4529867"/>
                <a:chOff x="3792712" y="-322375"/>
                <a:chExt cx="274793" cy="4144055"/>
              </a:xfrm>
            </p:grpSpPr>
            <p:grpSp>
              <p:nvGrpSpPr>
                <p:cNvPr id="899" name="Google Shape;899;p8"/>
                <p:cNvGrpSpPr/>
                <p:nvPr/>
              </p:nvGrpSpPr>
              <p:grpSpPr>
                <a:xfrm>
                  <a:off x="3792712" y="-322375"/>
                  <a:ext cx="274793" cy="4144055"/>
                  <a:chOff x="3792712" y="-322375"/>
                  <a:chExt cx="274793" cy="4144055"/>
                </a:xfrm>
              </p:grpSpPr>
              <p:grpSp>
                <p:nvGrpSpPr>
                  <p:cNvPr id="900" name="Google Shape;900;p8"/>
                  <p:cNvGrpSpPr/>
                  <p:nvPr/>
                </p:nvGrpSpPr>
                <p:grpSpPr>
                  <a:xfrm>
                    <a:off x="3792712" y="2971595"/>
                    <a:ext cx="274793" cy="850085"/>
                    <a:chOff x="3792712" y="2879468"/>
                    <a:chExt cx="274793" cy="850085"/>
                  </a:xfrm>
                </p:grpSpPr>
                <p:sp>
                  <p:nvSpPr>
                    <p:cNvPr id="901" name="Google Shape;901;p8"/>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8"/>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8"/>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04" name="Google Shape;904;p8"/>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 name="Google Shape;905;p8"/>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906" name="Google Shape;906;p8"/>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907" name="Google Shape;907;p8"/>
            <p:cNvGrpSpPr/>
            <p:nvPr/>
          </p:nvGrpSpPr>
          <p:grpSpPr>
            <a:xfrm>
              <a:off x="7184797" y="-17"/>
              <a:ext cx="985363" cy="3905971"/>
              <a:chOff x="1192601" y="-1724180"/>
              <a:chExt cx="1046700" cy="4149108"/>
            </a:xfrm>
          </p:grpSpPr>
          <p:grpSp>
            <p:nvGrpSpPr>
              <p:cNvPr id="908" name="Google Shape;908;p8"/>
              <p:cNvGrpSpPr/>
              <p:nvPr/>
            </p:nvGrpSpPr>
            <p:grpSpPr>
              <a:xfrm>
                <a:off x="1192601" y="1378228"/>
                <a:ext cx="1046700" cy="1046700"/>
                <a:chOff x="764100" y="3623300"/>
                <a:chExt cx="1046700" cy="1046700"/>
              </a:xfrm>
            </p:grpSpPr>
            <p:sp>
              <p:nvSpPr>
                <p:cNvPr id="909" name="Google Shape;909;p8"/>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8"/>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8"/>
              <p:cNvGrpSpPr/>
              <p:nvPr/>
            </p:nvGrpSpPr>
            <p:grpSpPr>
              <a:xfrm>
                <a:off x="1417979" y="-1724180"/>
                <a:ext cx="580390" cy="3855366"/>
                <a:chOff x="522260" y="372820"/>
                <a:chExt cx="530958" cy="3527002"/>
              </a:xfrm>
            </p:grpSpPr>
            <p:grpSp>
              <p:nvGrpSpPr>
                <p:cNvPr id="912" name="Google Shape;912;p8"/>
                <p:cNvGrpSpPr/>
                <p:nvPr/>
              </p:nvGrpSpPr>
              <p:grpSpPr>
                <a:xfrm>
                  <a:off x="522260" y="372820"/>
                  <a:ext cx="530958" cy="3527002"/>
                  <a:chOff x="522260" y="372820"/>
                  <a:chExt cx="530958" cy="3527002"/>
                </a:xfrm>
              </p:grpSpPr>
              <p:grpSp>
                <p:nvGrpSpPr>
                  <p:cNvPr id="913" name="Google Shape;913;p8"/>
                  <p:cNvGrpSpPr/>
                  <p:nvPr/>
                </p:nvGrpSpPr>
                <p:grpSpPr>
                  <a:xfrm>
                    <a:off x="522260" y="2971595"/>
                    <a:ext cx="530958" cy="928227"/>
                    <a:chOff x="522260" y="2971595"/>
                    <a:chExt cx="530958" cy="928227"/>
                  </a:xfrm>
                </p:grpSpPr>
                <p:sp>
                  <p:nvSpPr>
                    <p:cNvPr id="914" name="Google Shape;914;p8"/>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8"/>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8"/>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8"/>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8" name="Google Shape;918;p8"/>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 name="Google Shape;919;p8"/>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920" name="Google Shape;920;p8"/>
            <p:cNvGrpSpPr/>
            <p:nvPr/>
          </p:nvGrpSpPr>
          <p:grpSpPr>
            <a:xfrm>
              <a:off x="6196930" y="7"/>
              <a:ext cx="985363" cy="2629685"/>
              <a:chOff x="6010934" y="1"/>
              <a:chExt cx="1046700" cy="2793377"/>
            </a:xfrm>
          </p:grpSpPr>
          <p:grpSp>
            <p:nvGrpSpPr>
              <p:cNvPr id="921" name="Google Shape;921;p8"/>
              <p:cNvGrpSpPr/>
              <p:nvPr/>
            </p:nvGrpSpPr>
            <p:grpSpPr>
              <a:xfrm>
                <a:off x="6010934" y="1746678"/>
                <a:ext cx="1046700" cy="1046700"/>
                <a:chOff x="764100" y="3623300"/>
                <a:chExt cx="1046700" cy="1046700"/>
              </a:xfrm>
            </p:grpSpPr>
            <p:sp>
              <p:nvSpPr>
                <p:cNvPr id="922" name="Google Shape;922;p8"/>
                <p:cNvSpPr/>
                <p:nvPr/>
              </p:nvSpPr>
              <p:spPr>
                <a:xfrm>
                  <a:off x="764100" y="3623300"/>
                  <a:ext cx="1046700" cy="10467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8"/>
                <p:cNvSpPr/>
                <p:nvPr/>
              </p:nvSpPr>
              <p:spPr>
                <a:xfrm>
                  <a:off x="922769" y="3781968"/>
                  <a:ext cx="729300" cy="7293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8"/>
              <p:cNvGrpSpPr/>
              <p:nvPr/>
            </p:nvGrpSpPr>
            <p:grpSpPr>
              <a:xfrm>
                <a:off x="6308747" y="1"/>
                <a:ext cx="441786" cy="2571886"/>
                <a:chOff x="1121941" y="1609666"/>
                <a:chExt cx="404159" cy="2352837"/>
              </a:xfrm>
            </p:grpSpPr>
            <p:grpSp>
              <p:nvGrpSpPr>
                <p:cNvPr id="925" name="Google Shape;925;p8"/>
                <p:cNvGrpSpPr/>
                <p:nvPr/>
              </p:nvGrpSpPr>
              <p:grpSpPr>
                <a:xfrm>
                  <a:off x="1121941" y="1609666"/>
                  <a:ext cx="404159" cy="2352837"/>
                  <a:chOff x="1121941" y="1609666"/>
                  <a:chExt cx="404159" cy="2352837"/>
                </a:xfrm>
              </p:grpSpPr>
              <p:grpSp>
                <p:nvGrpSpPr>
                  <p:cNvPr id="926" name="Google Shape;926;p8"/>
                  <p:cNvGrpSpPr/>
                  <p:nvPr/>
                </p:nvGrpSpPr>
                <p:grpSpPr>
                  <a:xfrm>
                    <a:off x="1121941" y="2971595"/>
                    <a:ext cx="404159" cy="990908"/>
                    <a:chOff x="1121941" y="2969319"/>
                    <a:chExt cx="404159" cy="990908"/>
                  </a:xfrm>
                </p:grpSpPr>
                <p:sp>
                  <p:nvSpPr>
                    <p:cNvPr id="927" name="Google Shape;927;p8"/>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8"/>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8"/>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8"/>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31" name="Google Shape;931;p8"/>
                  <p:cNvSpPr/>
                  <p:nvPr/>
                </p:nvSpPr>
                <p:spPr>
                  <a:xfrm>
                    <a:off x="1308648" y="1609666"/>
                    <a:ext cx="17700" cy="136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 name="Google Shape;932;p8"/>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28575" cap="rnd" cmpd="sng">
                  <a:solidFill>
                    <a:schemeClr val="lt1"/>
                  </a:solidFill>
                  <a:prstDash val="solid"/>
                  <a:round/>
                  <a:headEnd type="none" w="med" len="med"/>
                  <a:tailEnd type="none" w="med" len="med"/>
                </a:ln>
              </p:spPr>
            </p:sp>
            <p:sp>
              <p:nvSpPr>
                <p:cNvPr id="933" name="Google Shape;933;p8"/>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28575" cap="rnd" cmpd="sng">
                  <a:solidFill>
                    <a:schemeClr val="lt1"/>
                  </a:solidFill>
                  <a:prstDash val="solid"/>
                  <a:round/>
                  <a:headEnd type="none" w="med" len="med"/>
                  <a:tailEnd type="none" w="med" len="med"/>
                </a:ln>
              </p:spPr>
            </p:sp>
            <p:sp>
              <p:nvSpPr>
                <p:cNvPr id="934" name="Google Shape;934;p8"/>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28575" cap="rnd" cmpd="sng">
                  <a:solidFill>
                    <a:schemeClr val="lt1"/>
                  </a:solidFill>
                  <a:prstDash val="solid"/>
                  <a:round/>
                  <a:headEnd type="none" w="med" len="med"/>
                  <a:tailEnd type="none" w="med" len="med"/>
                </a:ln>
              </p:spPr>
            </p:sp>
            <p:sp>
              <p:nvSpPr>
                <p:cNvPr id="935" name="Google Shape;935;p8"/>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28575" cap="rnd" cmpd="sng">
                  <a:solidFill>
                    <a:schemeClr val="lt1"/>
                  </a:solidFill>
                  <a:prstDash val="solid"/>
                  <a:round/>
                  <a:headEnd type="none" w="med" len="med"/>
                  <a:tailEnd type="none" w="med" len="med"/>
                </a:ln>
              </p:spPr>
            </p:sp>
          </p:grpSp>
        </p:grpSp>
        <p:grpSp>
          <p:nvGrpSpPr>
            <p:cNvPr id="936" name="Google Shape;936;p8"/>
            <p:cNvGrpSpPr/>
            <p:nvPr/>
          </p:nvGrpSpPr>
          <p:grpSpPr>
            <a:xfrm>
              <a:off x="7192739" y="3730341"/>
              <a:ext cx="148551" cy="170121"/>
              <a:chOff x="3462796" y="2555878"/>
              <a:chExt cx="157798" cy="180711"/>
            </a:xfrm>
          </p:grpSpPr>
          <p:sp>
            <p:nvSpPr>
              <p:cNvPr id="937" name="Google Shape;937;p8"/>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8"/>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8"/>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8"/>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8"/>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8"/>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97"/>
        <p:cNvGrpSpPr/>
        <p:nvPr/>
      </p:nvGrpSpPr>
      <p:grpSpPr>
        <a:xfrm>
          <a:off x="0" y="0"/>
          <a:ext cx="0" cy="0"/>
          <a:chOff x="0" y="0"/>
          <a:chExt cx="0" cy="0"/>
        </a:xfrm>
      </p:grpSpPr>
      <p:sp>
        <p:nvSpPr>
          <p:cNvPr id="1098" name="Google Shape;1098;p10"/>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099" name="Google Shape;1099;p10"/>
          <p:cNvGrpSpPr/>
          <p:nvPr/>
        </p:nvGrpSpPr>
        <p:grpSpPr>
          <a:xfrm>
            <a:off x="6800134" y="-29"/>
            <a:ext cx="2382301" cy="4610466"/>
            <a:chOff x="6800134" y="-29"/>
            <a:chExt cx="2382301" cy="4610466"/>
          </a:xfrm>
        </p:grpSpPr>
        <p:grpSp>
          <p:nvGrpSpPr>
            <p:cNvPr id="1100" name="Google Shape;1100;p10"/>
            <p:cNvGrpSpPr/>
            <p:nvPr/>
          </p:nvGrpSpPr>
          <p:grpSpPr>
            <a:xfrm>
              <a:off x="7737776" y="-17"/>
              <a:ext cx="448629" cy="4610455"/>
              <a:chOff x="6798998" y="-1296139"/>
              <a:chExt cx="476555" cy="4897445"/>
            </a:xfrm>
          </p:grpSpPr>
          <p:sp>
            <p:nvSpPr>
              <p:cNvPr id="1101" name="Google Shape;1101;p10"/>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0"/>
              <p:cNvSpPr/>
              <p:nvPr/>
            </p:nvSpPr>
            <p:spPr>
              <a:xfrm>
                <a:off x="7026850" y="-1296139"/>
                <a:ext cx="17700" cy="427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10"/>
            <p:cNvGrpSpPr/>
            <p:nvPr/>
          </p:nvGrpSpPr>
          <p:grpSpPr>
            <a:xfrm>
              <a:off x="8636876" y="46"/>
              <a:ext cx="382387" cy="1450044"/>
              <a:chOff x="5578966" y="2422197"/>
              <a:chExt cx="406190" cy="1540306"/>
            </a:xfrm>
          </p:grpSpPr>
          <p:sp>
            <p:nvSpPr>
              <p:cNvPr id="1104" name="Google Shape;1104;p10"/>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10"/>
              <p:cNvSpPr/>
              <p:nvPr/>
            </p:nvSpPr>
            <p:spPr>
              <a:xfrm>
                <a:off x="5774600" y="2422197"/>
                <a:ext cx="17700" cy="55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10"/>
            <p:cNvGrpSpPr/>
            <p:nvPr/>
          </p:nvGrpSpPr>
          <p:grpSpPr>
            <a:xfrm>
              <a:off x="8035385" y="23"/>
              <a:ext cx="439174" cy="2683136"/>
              <a:chOff x="6176324" y="940075"/>
              <a:chExt cx="466512" cy="2850155"/>
            </a:xfrm>
          </p:grpSpPr>
          <p:sp>
            <p:nvSpPr>
              <p:cNvPr id="1107" name="Google Shape;1107;p10"/>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0"/>
              <p:cNvSpPr/>
              <p:nvPr/>
            </p:nvSpPr>
            <p:spPr>
              <a:xfrm>
                <a:off x="6400713" y="940075"/>
                <a:ext cx="17700" cy="20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10"/>
            <p:cNvGrpSpPr/>
            <p:nvPr/>
          </p:nvGrpSpPr>
          <p:grpSpPr>
            <a:xfrm>
              <a:off x="6999976" y="11"/>
              <a:ext cx="271476" cy="3307837"/>
              <a:chOff x="7883572" y="308161"/>
              <a:chExt cx="288375" cy="3513742"/>
            </a:xfrm>
          </p:grpSpPr>
          <p:sp>
            <p:nvSpPr>
              <p:cNvPr id="1110" name="Google Shape;1110;p10"/>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0"/>
              <p:cNvSpPr/>
              <p:nvPr/>
            </p:nvSpPr>
            <p:spPr>
              <a:xfrm>
                <a:off x="8024899" y="308161"/>
                <a:ext cx="17700" cy="266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10"/>
            <p:cNvGrpSpPr/>
            <p:nvPr/>
          </p:nvGrpSpPr>
          <p:grpSpPr>
            <a:xfrm>
              <a:off x="6827964" y="636458"/>
              <a:ext cx="230791" cy="243118"/>
              <a:chOff x="3770248" y="2527300"/>
              <a:chExt cx="180404" cy="190055"/>
            </a:xfrm>
          </p:grpSpPr>
          <p:sp>
            <p:nvSpPr>
              <p:cNvPr id="1113" name="Google Shape;1113;p10"/>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0"/>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0"/>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0"/>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7" name="Google Shape;1117;p10"/>
            <p:cNvGrpSpPr/>
            <p:nvPr/>
          </p:nvGrpSpPr>
          <p:grpSpPr>
            <a:xfrm>
              <a:off x="8763367" y="2641902"/>
              <a:ext cx="230809" cy="243156"/>
              <a:chOff x="3770248" y="2527300"/>
              <a:chExt cx="180404" cy="190055"/>
            </a:xfrm>
          </p:grpSpPr>
          <p:sp>
            <p:nvSpPr>
              <p:cNvPr id="1118" name="Google Shape;1118;p10"/>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0"/>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0"/>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0"/>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2" name="Google Shape;1122;p10"/>
            <p:cNvGrpSpPr/>
            <p:nvPr/>
          </p:nvGrpSpPr>
          <p:grpSpPr>
            <a:xfrm rot="5400000">
              <a:off x="8655427" y="4253521"/>
              <a:ext cx="201871" cy="231166"/>
              <a:chOff x="3462796" y="2555878"/>
              <a:chExt cx="157798" cy="180711"/>
            </a:xfrm>
          </p:grpSpPr>
          <p:sp>
            <p:nvSpPr>
              <p:cNvPr id="1123" name="Google Shape;1123;p10"/>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0"/>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0"/>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0"/>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0"/>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0"/>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9" name="Google Shape;1129;p10"/>
            <p:cNvGrpSpPr/>
            <p:nvPr/>
          </p:nvGrpSpPr>
          <p:grpSpPr>
            <a:xfrm rot="-2700000">
              <a:off x="7375305" y="1863439"/>
              <a:ext cx="169840" cy="178926"/>
              <a:chOff x="3770248" y="2527300"/>
              <a:chExt cx="180404" cy="190055"/>
            </a:xfrm>
          </p:grpSpPr>
          <p:sp>
            <p:nvSpPr>
              <p:cNvPr id="1130" name="Google Shape;1130;p10"/>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0"/>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0"/>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0"/>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4" name="Google Shape;1134;p10"/>
            <p:cNvGrpSpPr/>
            <p:nvPr/>
          </p:nvGrpSpPr>
          <p:grpSpPr>
            <a:xfrm>
              <a:off x="6800134" y="23"/>
              <a:ext cx="985363" cy="1665685"/>
              <a:chOff x="2484475" y="1329455"/>
              <a:chExt cx="1046700" cy="1769370"/>
            </a:xfrm>
          </p:grpSpPr>
          <p:sp>
            <p:nvSpPr>
              <p:cNvPr id="1135" name="Google Shape;1135;p10"/>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0"/>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10"/>
              <p:cNvGrpSpPr/>
              <p:nvPr/>
            </p:nvGrpSpPr>
            <p:grpSpPr>
              <a:xfrm>
                <a:off x="2769703" y="1329455"/>
                <a:ext cx="510180" cy="1483501"/>
                <a:chOff x="1818382" y="2433081"/>
                <a:chExt cx="466728" cy="1357150"/>
              </a:xfrm>
            </p:grpSpPr>
            <p:grpSp>
              <p:nvGrpSpPr>
                <p:cNvPr id="1138" name="Google Shape;1138;p10"/>
                <p:cNvGrpSpPr/>
                <p:nvPr/>
              </p:nvGrpSpPr>
              <p:grpSpPr>
                <a:xfrm>
                  <a:off x="1818382" y="2971595"/>
                  <a:ext cx="466728" cy="818636"/>
                  <a:chOff x="1818382" y="2942618"/>
                  <a:chExt cx="466728" cy="818636"/>
                </a:xfrm>
              </p:grpSpPr>
              <p:sp>
                <p:nvSpPr>
                  <p:cNvPr id="1139" name="Google Shape;1139;p10"/>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10"/>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0"/>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42" name="Google Shape;1142;p10"/>
                <p:cNvSpPr/>
                <p:nvPr/>
              </p:nvSpPr>
              <p:spPr>
                <a:xfrm>
                  <a:off x="2046046" y="2433081"/>
                  <a:ext cx="17700" cy="544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 name="Google Shape;1143;p10"/>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38100" cap="rnd" cmpd="sng">
                <a:solidFill>
                  <a:schemeClr val="lt1"/>
                </a:solidFill>
                <a:prstDash val="solid"/>
                <a:round/>
                <a:headEnd type="none" w="med" len="med"/>
                <a:tailEnd type="none" w="med" len="med"/>
              </a:ln>
            </p:spPr>
          </p:sp>
        </p:grpSp>
        <p:grpSp>
          <p:nvGrpSpPr>
            <p:cNvPr id="1144" name="Google Shape;1144;p10"/>
            <p:cNvGrpSpPr/>
            <p:nvPr/>
          </p:nvGrpSpPr>
          <p:grpSpPr>
            <a:xfrm>
              <a:off x="8330194" y="-10"/>
              <a:ext cx="852241" cy="2641273"/>
              <a:chOff x="3961868" y="-891976"/>
              <a:chExt cx="905291" cy="2805686"/>
            </a:xfrm>
          </p:grpSpPr>
          <p:grpSp>
            <p:nvGrpSpPr>
              <p:cNvPr id="1145" name="Google Shape;1145;p10"/>
              <p:cNvGrpSpPr/>
              <p:nvPr/>
            </p:nvGrpSpPr>
            <p:grpSpPr>
              <a:xfrm>
                <a:off x="3961868" y="1008419"/>
                <a:ext cx="905291" cy="905291"/>
                <a:chOff x="764100" y="3623300"/>
                <a:chExt cx="1046700" cy="1046700"/>
              </a:xfrm>
            </p:grpSpPr>
            <p:sp>
              <p:nvSpPr>
                <p:cNvPr id="1146" name="Google Shape;1146;p10"/>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0"/>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10"/>
              <p:cNvGrpSpPr/>
              <p:nvPr/>
            </p:nvGrpSpPr>
            <p:grpSpPr>
              <a:xfrm>
                <a:off x="4155315" y="-891976"/>
                <a:ext cx="522826" cy="2613070"/>
                <a:chOff x="2447534" y="1219291"/>
                <a:chExt cx="478297" cy="2390513"/>
              </a:xfrm>
            </p:grpSpPr>
            <p:grpSp>
              <p:nvGrpSpPr>
                <p:cNvPr id="1149" name="Google Shape;1149;p10"/>
                <p:cNvGrpSpPr/>
                <p:nvPr/>
              </p:nvGrpSpPr>
              <p:grpSpPr>
                <a:xfrm>
                  <a:off x="2447534" y="1219291"/>
                  <a:ext cx="478297" cy="2390513"/>
                  <a:chOff x="2447534" y="1219291"/>
                  <a:chExt cx="478297" cy="2390513"/>
                </a:xfrm>
              </p:grpSpPr>
              <p:grpSp>
                <p:nvGrpSpPr>
                  <p:cNvPr id="1150" name="Google Shape;1150;p10"/>
                  <p:cNvGrpSpPr/>
                  <p:nvPr/>
                </p:nvGrpSpPr>
                <p:grpSpPr>
                  <a:xfrm>
                    <a:off x="2447534" y="2971595"/>
                    <a:ext cx="478297" cy="638209"/>
                    <a:chOff x="2447534" y="3081786"/>
                    <a:chExt cx="478297" cy="638209"/>
                  </a:xfrm>
                </p:grpSpPr>
                <p:sp>
                  <p:nvSpPr>
                    <p:cNvPr id="1151" name="Google Shape;1151;p10"/>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10"/>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10"/>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54" name="Google Shape;1154;p10"/>
                  <p:cNvSpPr/>
                  <p:nvPr/>
                </p:nvSpPr>
                <p:spPr>
                  <a:xfrm>
                    <a:off x="2675610" y="1219291"/>
                    <a:ext cx="17700" cy="1758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 name="Google Shape;1155;p10"/>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38100" cap="rnd" cmpd="sng">
                  <a:solidFill>
                    <a:schemeClr val="lt1"/>
                  </a:solidFill>
                  <a:prstDash val="solid"/>
                  <a:round/>
                  <a:headEnd type="none" w="med" len="med"/>
                  <a:tailEnd type="none" w="med" len="med"/>
                </a:ln>
              </p:spPr>
            </p:sp>
            <p:sp>
              <p:nvSpPr>
                <p:cNvPr id="1156" name="Google Shape;1156;p10"/>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38100" cap="rnd" cmpd="sng">
                  <a:solidFill>
                    <a:schemeClr val="lt1"/>
                  </a:solidFill>
                  <a:prstDash val="solid"/>
                  <a:round/>
                  <a:headEnd type="none" w="med" len="med"/>
                  <a:tailEnd type="none" w="med" len="med"/>
                </a:ln>
              </p:spPr>
            </p:sp>
          </p:grpSp>
        </p:grpSp>
        <p:grpSp>
          <p:nvGrpSpPr>
            <p:cNvPr id="1157" name="Google Shape;1157;p10"/>
            <p:cNvGrpSpPr/>
            <p:nvPr/>
          </p:nvGrpSpPr>
          <p:grpSpPr>
            <a:xfrm>
              <a:off x="7811773" y="-2"/>
              <a:ext cx="492189" cy="1837864"/>
              <a:chOff x="5194218" y="-536312"/>
              <a:chExt cx="522827" cy="1952267"/>
            </a:xfrm>
          </p:grpSpPr>
          <p:grpSp>
            <p:nvGrpSpPr>
              <p:cNvPr id="1158" name="Google Shape;1158;p10"/>
              <p:cNvGrpSpPr/>
              <p:nvPr/>
            </p:nvGrpSpPr>
            <p:grpSpPr>
              <a:xfrm>
                <a:off x="5194218" y="893129"/>
                <a:ext cx="522827" cy="522827"/>
                <a:chOff x="764100" y="3623300"/>
                <a:chExt cx="1046700" cy="1046700"/>
              </a:xfrm>
            </p:grpSpPr>
            <p:sp>
              <p:nvSpPr>
                <p:cNvPr id="1159" name="Google Shape;1159;p10"/>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0"/>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10"/>
              <p:cNvGrpSpPr/>
              <p:nvPr/>
            </p:nvGrpSpPr>
            <p:grpSpPr>
              <a:xfrm>
                <a:off x="5371921" y="-536312"/>
                <a:ext cx="182209" cy="1814066"/>
                <a:chOff x="3305183" y="1663032"/>
                <a:chExt cx="166690" cy="1659561"/>
              </a:xfrm>
            </p:grpSpPr>
            <p:grpSp>
              <p:nvGrpSpPr>
                <p:cNvPr id="1162" name="Google Shape;1162;p10"/>
                <p:cNvGrpSpPr/>
                <p:nvPr/>
              </p:nvGrpSpPr>
              <p:grpSpPr>
                <a:xfrm>
                  <a:off x="3305183" y="1663032"/>
                  <a:ext cx="166690" cy="1659561"/>
                  <a:chOff x="3305183" y="1663032"/>
                  <a:chExt cx="166690" cy="1659561"/>
                </a:xfrm>
              </p:grpSpPr>
              <p:grpSp>
                <p:nvGrpSpPr>
                  <p:cNvPr id="1163" name="Google Shape;1163;p10"/>
                  <p:cNvGrpSpPr/>
                  <p:nvPr/>
                </p:nvGrpSpPr>
                <p:grpSpPr>
                  <a:xfrm>
                    <a:off x="3305183" y="2971595"/>
                    <a:ext cx="166690" cy="350998"/>
                    <a:chOff x="3305183" y="3146560"/>
                    <a:chExt cx="166690" cy="350998"/>
                  </a:xfrm>
                </p:grpSpPr>
                <p:sp>
                  <p:nvSpPr>
                    <p:cNvPr id="1164" name="Google Shape;1164;p10"/>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10"/>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0"/>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67" name="Google Shape;1167;p10"/>
                  <p:cNvSpPr/>
                  <p:nvPr/>
                </p:nvSpPr>
                <p:spPr>
                  <a:xfrm>
                    <a:off x="3375902" y="1663032"/>
                    <a:ext cx="17700" cy="131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 name="Google Shape;1168;p10"/>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28575" cap="rnd" cmpd="sng">
                  <a:solidFill>
                    <a:schemeClr val="lt1"/>
                  </a:solidFill>
                  <a:prstDash val="solid"/>
                  <a:round/>
                  <a:headEnd type="none" w="med" len="med"/>
                  <a:tailEnd type="none" w="med" len="med"/>
                </a:ln>
              </p:spPr>
            </p:sp>
          </p:grpSp>
        </p:grpSp>
        <p:grpSp>
          <p:nvGrpSpPr>
            <p:cNvPr id="1169" name="Google Shape;1169;p10"/>
            <p:cNvGrpSpPr/>
            <p:nvPr/>
          </p:nvGrpSpPr>
          <p:grpSpPr>
            <a:xfrm>
              <a:off x="8018879" y="-29"/>
              <a:ext cx="810166" cy="4470272"/>
              <a:chOff x="7824797" y="-1724181"/>
              <a:chExt cx="860597" cy="4748536"/>
            </a:xfrm>
          </p:grpSpPr>
          <p:grpSp>
            <p:nvGrpSpPr>
              <p:cNvPr id="1170" name="Google Shape;1170;p10"/>
              <p:cNvGrpSpPr/>
              <p:nvPr/>
            </p:nvGrpSpPr>
            <p:grpSpPr>
              <a:xfrm>
                <a:off x="7824797" y="1891931"/>
                <a:ext cx="860597" cy="1132425"/>
                <a:chOff x="764100" y="3623300"/>
                <a:chExt cx="1046700" cy="1046700"/>
              </a:xfrm>
            </p:grpSpPr>
            <p:sp>
              <p:nvSpPr>
                <p:cNvPr id="1171" name="Google Shape;1171;p10"/>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0"/>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10"/>
              <p:cNvGrpSpPr/>
              <p:nvPr/>
            </p:nvGrpSpPr>
            <p:grpSpPr>
              <a:xfrm>
                <a:off x="8100547" y="-1724181"/>
                <a:ext cx="300376" cy="4529867"/>
                <a:chOff x="3792712" y="-322375"/>
                <a:chExt cx="274793" cy="4144055"/>
              </a:xfrm>
            </p:grpSpPr>
            <p:grpSp>
              <p:nvGrpSpPr>
                <p:cNvPr id="1174" name="Google Shape;1174;p10"/>
                <p:cNvGrpSpPr/>
                <p:nvPr/>
              </p:nvGrpSpPr>
              <p:grpSpPr>
                <a:xfrm>
                  <a:off x="3792712" y="-322375"/>
                  <a:ext cx="274793" cy="4144055"/>
                  <a:chOff x="3792712" y="-322375"/>
                  <a:chExt cx="274793" cy="4144055"/>
                </a:xfrm>
              </p:grpSpPr>
              <p:grpSp>
                <p:nvGrpSpPr>
                  <p:cNvPr id="1175" name="Google Shape;1175;p10"/>
                  <p:cNvGrpSpPr/>
                  <p:nvPr/>
                </p:nvGrpSpPr>
                <p:grpSpPr>
                  <a:xfrm>
                    <a:off x="3792712" y="2971595"/>
                    <a:ext cx="274793" cy="850085"/>
                    <a:chOff x="3792712" y="2879468"/>
                    <a:chExt cx="274793" cy="850085"/>
                  </a:xfrm>
                </p:grpSpPr>
                <p:sp>
                  <p:nvSpPr>
                    <p:cNvPr id="1176" name="Google Shape;1176;p10"/>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10"/>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10"/>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9" name="Google Shape;1179;p10"/>
                  <p:cNvSpPr/>
                  <p:nvPr/>
                </p:nvSpPr>
                <p:spPr>
                  <a:xfrm>
                    <a:off x="3923169" y="-322375"/>
                    <a:ext cx="17700" cy="330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 name="Google Shape;1180;p10"/>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28575" cap="rnd" cmpd="sng">
                  <a:solidFill>
                    <a:schemeClr val="lt1"/>
                  </a:solidFill>
                  <a:prstDash val="solid"/>
                  <a:round/>
                  <a:headEnd type="none" w="med" len="med"/>
                  <a:tailEnd type="none" w="med" len="med"/>
                </a:ln>
              </p:spPr>
            </p:sp>
            <p:sp>
              <p:nvSpPr>
                <p:cNvPr id="1181" name="Google Shape;1181;p10"/>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28575" cap="rnd" cmpd="sng">
                  <a:solidFill>
                    <a:schemeClr val="lt1"/>
                  </a:solidFill>
                  <a:prstDash val="solid"/>
                  <a:round/>
                  <a:headEnd type="none" w="med" len="med"/>
                  <a:tailEnd type="none" w="med" len="med"/>
                </a:ln>
              </p:spPr>
            </p:sp>
          </p:grpSp>
        </p:grpSp>
        <p:grpSp>
          <p:nvGrpSpPr>
            <p:cNvPr id="1182" name="Google Shape;1182;p10"/>
            <p:cNvGrpSpPr/>
            <p:nvPr/>
          </p:nvGrpSpPr>
          <p:grpSpPr>
            <a:xfrm>
              <a:off x="7184797" y="-17"/>
              <a:ext cx="985363" cy="3905971"/>
              <a:chOff x="1192601" y="-1724180"/>
              <a:chExt cx="1046700" cy="4149108"/>
            </a:xfrm>
          </p:grpSpPr>
          <p:grpSp>
            <p:nvGrpSpPr>
              <p:cNvPr id="1183" name="Google Shape;1183;p10"/>
              <p:cNvGrpSpPr/>
              <p:nvPr/>
            </p:nvGrpSpPr>
            <p:grpSpPr>
              <a:xfrm>
                <a:off x="1192601" y="1378228"/>
                <a:ext cx="1046700" cy="1046700"/>
                <a:chOff x="764100" y="3623300"/>
                <a:chExt cx="1046700" cy="1046700"/>
              </a:xfrm>
            </p:grpSpPr>
            <p:sp>
              <p:nvSpPr>
                <p:cNvPr id="1184" name="Google Shape;1184;p10"/>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0"/>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10"/>
              <p:cNvGrpSpPr/>
              <p:nvPr/>
            </p:nvGrpSpPr>
            <p:grpSpPr>
              <a:xfrm>
                <a:off x="1417979" y="-1724180"/>
                <a:ext cx="580390" cy="3855366"/>
                <a:chOff x="522260" y="372820"/>
                <a:chExt cx="530958" cy="3527002"/>
              </a:xfrm>
            </p:grpSpPr>
            <p:grpSp>
              <p:nvGrpSpPr>
                <p:cNvPr id="1187" name="Google Shape;1187;p10"/>
                <p:cNvGrpSpPr/>
                <p:nvPr/>
              </p:nvGrpSpPr>
              <p:grpSpPr>
                <a:xfrm>
                  <a:off x="522260" y="372820"/>
                  <a:ext cx="530958" cy="3527002"/>
                  <a:chOff x="522260" y="372820"/>
                  <a:chExt cx="530958" cy="3527002"/>
                </a:xfrm>
              </p:grpSpPr>
              <p:grpSp>
                <p:nvGrpSpPr>
                  <p:cNvPr id="1188" name="Google Shape;1188;p10"/>
                  <p:cNvGrpSpPr/>
                  <p:nvPr/>
                </p:nvGrpSpPr>
                <p:grpSpPr>
                  <a:xfrm>
                    <a:off x="522260" y="2971595"/>
                    <a:ext cx="530958" cy="928227"/>
                    <a:chOff x="522260" y="2971595"/>
                    <a:chExt cx="530958" cy="928227"/>
                  </a:xfrm>
                </p:grpSpPr>
                <p:sp>
                  <p:nvSpPr>
                    <p:cNvPr id="1189" name="Google Shape;1189;p10"/>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0"/>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0"/>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0"/>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93" name="Google Shape;1193;p10"/>
                  <p:cNvSpPr/>
                  <p:nvPr/>
                </p:nvSpPr>
                <p:spPr>
                  <a:xfrm>
                    <a:off x="786939" y="372820"/>
                    <a:ext cx="17700" cy="260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 name="Google Shape;1194;p10"/>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38100" cap="rnd" cmpd="sng">
                  <a:solidFill>
                    <a:schemeClr val="lt1"/>
                  </a:solidFill>
                  <a:prstDash val="solid"/>
                  <a:round/>
                  <a:headEnd type="none" w="med" len="med"/>
                  <a:tailEnd type="none" w="med" len="med"/>
                </a:ln>
              </p:spPr>
            </p:sp>
          </p:grpSp>
        </p:grpSp>
        <p:grpSp>
          <p:nvGrpSpPr>
            <p:cNvPr id="1195" name="Google Shape;1195;p10"/>
            <p:cNvGrpSpPr/>
            <p:nvPr/>
          </p:nvGrpSpPr>
          <p:grpSpPr>
            <a:xfrm>
              <a:off x="7192739" y="3730341"/>
              <a:ext cx="148551" cy="170121"/>
              <a:chOff x="3462796" y="2555878"/>
              <a:chExt cx="157798" cy="180711"/>
            </a:xfrm>
          </p:grpSpPr>
          <p:sp>
            <p:nvSpPr>
              <p:cNvPr id="1196" name="Google Shape;1196;p10"/>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0"/>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0"/>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0"/>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0"/>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0"/>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 Top drawing">
  <p:cSld name="BLANK_1">
    <p:spTree>
      <p:nvGrpSpPr>
        <p:cNvPr id="1" name="Shape 1202"/>
        <p:cNvGrpSpPr/>
        <p:nvPr/>
      </p:nvGrpSpPr>
      <p:grpSpPr>
        <a:xfrm>
          <a:off x="0" y="0"/>
          <a:ext cx="0" cy="0"/>
          <a:chOff x="0" y="0"/>
          <a:chExt cx="0" cy="0"/>
        </a:xfrm>
      </p:grpSpPr>
      <p:sp>
        <p:nvSpPr>
          <p:cNvPr id="1203" name="Google Shape;1203;p11"/>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204" name="Google Shape;1204;p11"/>
          <p:cNvGrpSpPr/>
          <p:nvPr/>
        </p:nvGrpSpPr>
        <p:grpSpPr>
          <a:xfrm>
            <a:off x="501117" y="14"/>
            <a:ext cx="222106" cy="963625"/>
            <a:chOff x="6176324" y="1765810"/>
            <a:chExt cx="466512" cy="2024421"/>
          </a:xfrm>
        </p:grpSpPr>
        <p:sp>
          <p:nvSpPr>
            <p:cNvPr id="1205" name="Google Shape;1205;p11"/>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11"/>
            <p:cNvSpPr/>
            <p:nvPr/>
          </p:nvSpPr>
          <p:spPr>
            <a:xfrm>
              <a:off x="6400743" y="1765810"/>
              <a:ext cx="17700" cy="120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11"/>
          <p:cNvGrpSpPr/>
          <p:nvPr/>
        </p:nvGrpSpPr>
        <p:grpSpPr>
          <a:xfrm>
            <a:off x="4054453" y="110"/>
            <a:ext cx="281103" cy="638706"/>
            <a:chOff x="4897958" y="2723139"/>
            <a:chExt cx="514087" cy="1168081"/>
          </a:xfrm>
        </p:grpSpPr>
        <p:sp>
          <p:nvSpPr>
            <p:cNvPr id="1208" name="Google Shape;1208;p11"/>
            <p:cNvSpPr/>
            <p:nvPr/>
          </p:nvSpPr>
          <p:spPr>
            <a:xfrm>
              <a:off x="4897958" y="2971595"/>
              <a:ext cx="514087" cy="919625"/>
            </a:xfrm>
            <a:custGeom>
              <a:avLst/>
              <a:gdLst/>
              <a:ahLst/>
              <a:cxnLst/>
              <a:rect l="l" t="t" r="r" b="b"/>
              <a:pathLst>
                <a:path w="514087" h="919625" extrusionOk="0">
                  <a:moveTo>
                    <a:pt x="503440" y="612940"/>
                  </a:moveTo>
                  <a:cubicBezTo>
                    <a:pt x="488835" y="497878"/>
                    <a:pt x="385076" y="411391"/>
                    <a:pt x="386663" y="292519"/>
                  </a:cubicBezTo>
                  <a:cubicBezTo>
                    <a:pt x="400316" y="294106"/>
                    <a:pt x="377964" y="247751"/>
                    <a:pt x="368312" y="237972"/>
                  </a:cubicBezTo>
                  <a:cubicBezTo>
                    <a:pt x="360247" y="200825"/>
                    <a:pt x="403681" y="12865"/>
                    <a:pt x="343674" y="33820"/>
                  </a:cubicBezTo>
                  <a:cubicBezTo>
                    <a:pt x="345134" y="-16980"/>
                    <a:pt x="171017" y="-6630"/>
                    <a:pt x="171208" y="38837"/>
                  </a:cubicBezTo>
                  <a:cubicBezTo>
                    <a:pt x="161746" y="39408"/>
                    <a:pt x="145808" y="36233"/>
                    <a:pt x="145808" y="50139"/>
                  </a:cubicBezTo>
                  <a:cubicBezTo>
                    <a:pt x="145808" y="112369"/>
                    <a:pt x="144919" y="174028"/>
                    <a:pt x="145236" y="236068"/>
                  </a:cubicBezTo>
                  <a:cubicBezTo>
                    <a:pt x="131203" y="242418"/>
                    <a:pt x="99262" y="286359"/>
                    <a:pt x="127456" y="301345"/>
                  </a:cubicBezTo>
                  <a:cubicBezTo>
                    <a:pt x="139839" y="437108"/>
                    <a:pt x="-22340" y="548995"/>
                    <a:pt x="2615" y="706349"/>
                  </a:cubicBezTo>
                  <a:cubicBezTo>
                    <a:pt x="55892" y="1056297"/>
                    <a:pt x="596023" y="940409"/>
                    <a:pt x="503440" y="6129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1"/>
            <p:cNvSpPr/>
            <p:nvPr/>
          </p:nvSpPr>
          <p:spPr>
            <a:xfrm>
              <a:off x="5157477" y="2723139"/>
              <a:ext cx="17700" cy="25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11"/>
          <p:cNvGrpSpPr/>
          <p:nvPr/>
        </p:nvGrpSpPr>
        <p:grpSpPr>
          <a:xfrm>
            <a:off x="2016228" y="118"/>
            <a:ext cx="222105" cy="594985"/>
            <a:chOff x="5578966" y="2874382"/>
            <a:chExt cx="406190" cy="1088121"/>
          </a:xfrm>
        </p:grpSpPr>
        <p:sp>
          <p:nvSpPr>
            <p:cNvPr id="1211" name="Google Shape;1211;p11"/>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1"/>
            <p:cNvSpPr/>
            <p:nvPr/>
          </p:nvSpPr>
          <p:spPr>
            <a:xfrm>
              <a:off x="5774610" y="2874382"/>
              <a:ext cx="17700" cy="100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11"/>
          <p:cNvGrpSpPr/>
          <p:nvPr/>
        </p:nvGrpSpPr>
        <p:grpSpPr>
          <a:xfrm>
            <a:off x="2887321" y="81"/>
            <a:ext cx="255089" cy="1042043"/>
            <a:chOff x="6176324" y="1884520"/>
            <a:chExt cx="466512" cy="1905711"/>
          </a:xfrm>
        </p:grpSpPr>
        <p:sp>
          <p:nvSpPr>
            <p:cNvPr id="1214" name="Google Shape;1214;p11"/>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11"/>
            <p:cNvSpPr/>
            <p:nvPr/>
          </p:nvSpPr>
          <p:spPr>
            <a:xfrm>
              <a:off x="6400710" y="1884520"/>
              <a:ext cx="17700" cy="109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11"/>
          <p:cNvGrpSpPr/>
          <p:nvPr/>
        </p:nvGrpSpPr>
        <p:grpSpPr>
          <a:xfrm>
            <a:off x="835052" y="109"/>
            <a:ext cx="260580" cy="559437"/>
            <a:chOff x="6798998" y="2578195"/>
            <a:chExt cx="476555" cy="1023111"/>
          </a:xfrm>
        </p:grpSpPr>
        <p:sp>
          <p:nvSpPr>
            <p:cNvPr id="1217" name="Google Shape;1217;p11"/>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11"/>
            <p:cNvSpPr/>
            <p:nvPr/>
          </p:nvSpPr>
          <p:spPr>
            <a:xfrm>
              <a:off x="7026852" y="2578195"/>
              <a:ext cx="17700" cy="39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11"/>
          <p:cNvGrpSpPr/>
          <p:nvPr/>
        </p:nvGrpSpPr>
        <p:grpSpPr>
          <a:xfrm>
            <a:off x="4849828" y="86"/>
            <a:ext cx="93214" cy="745528"/>
            <a:chOff x="7576714" y="1965553"/>
            <a:chExt cx="170472" cy="1363439"/>
          </a:xfrm>
        </p:grpSpPr>
        <p:sp>
          <p:nvSpPr>
            <p:cNvPr id="1220" name="Google Shape;1220;p11"/>
            <p:cNvSpPr/>
            <p:nvPr/>
          </p:nvSpPr>
          <p:spPr>
            <a:xfrm>
              <a:off x="7576714" y="2971595"/>
              <a:ext cx="170472" cy="357397"/>
            </a:xfrm>
            <a:custGeom>
              <a:avLst/>
              <a:gdLst/>
              <a:ahLst/>
              <a:cxnLst/>
              <a:rect l="l" t="t" r="r" b="b"/>
              <a:pathLst>
                <a:path w="170472" h="357397" extrusionOk="0">
                  <a:moveTo>
                    <a:pt x="127257" y="26425"/>
                  </a:moveTo>
                  <a:cubicBezTo>
                    <a:pt x="134369" y="-8309"/>
                    <a:pt x="34039" y="-8500"/>
                    <a:pt x="34611" y="24075"/>
                  </a:cubicBezTo>
                  <a:cubicBezTo>
                    <a:pt x="7052" y="26044"/>
                    <a:pt x="27879" y="109610"/>
                    <a:pt x="21911" y="127835"/>
                  </a:cubicBezTo>
                  <a:cubicBezTo>
                    <a:pt x="-89214" y="468004"/>
                    <a:pt x="264544" y="398789"/>
                    <a:pt x="145736" y="124596"/>
                  </a:cubicBezTo>
                  <a:cubicBezTo>
                    <a:pt x="152086" y="122247"/>
                    <a:pt x="157864" y="17281"/>
                    <a:pt x="127257" y="264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1"/>
            <p:cNvSpPr/>
            <p:nvPr/>
          </p:nvSpPr>
          <p:spPr>
            <a:xfrm>
              <a:off x="7652967" y="1965553"/>
              <a:ext cx="17700" cy="1009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11"/>
          <p:cNvGrpSpPr/>
          <p:nvPr/>
        </p:nvGrpSpPr>
        <p:grpSpPr>
          <a:xfrm>
            <a:off x="1449079" y="70"/>
            <a:ext cx="157683" cy="1169334"/>
            <a:chOff x="7883572" y="1683399"/>
            <a:chExt cx="288375" cy="2138505"/>
          </a:xfrm>
        </p:grpSpPr>
        <p:sp>
          <p:nvSpPr>
            <p:cNvPr id="1223" name="Google Shape;1223;p11"/>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1"/>
            <p:cNvSpPr/>
            <p:nvPr/>
          </p:nvSpPr>
          <p:spPr>
            <a:xfrm>
              <a:off x="8024914" y="1683399"/>
              <a:ext cx="17700" cy="129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11"/>
          <p:cNvGrpSpPr/>
          <p:nvPr/>
        </p:nvGrpSpPr>
        <p:grpSpPr>
          <a:xfrm>
            <a:off x="817647" y="92422"/>
            <a:ext cx="86284" cy="98813"/>
            <a:chOff x="3462796" y="2555878"/>
            <a:chExt cx="157798" cy="180711"/>
          </a:xfrm>
        </p:grpSpPr>
        <p:sp>
          <p:nvSpPr>
            <p:cNvPr id="1226" name="Google Shape;1226;p11"/>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11"/>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11"/>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9" name="Google Shape;1229;p11"/>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0" name="Google Shape;1230;p11"/>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1" name="Google Shape;1231;p11"/>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2" name="Google Shape;1232;p11"/>
          <p:cNvGrpSpPr/>
          <p:nvPr/>
        </p:nvGrpSpPr>
        <p:grpSpPr>
          <a:xfrm>
            <a:off x="2393331" y="638764"/>
            <a:ext cx="98645" cy="103922"/>
            <a:chOff x="3770248" y="2527300"/>
            <a:chExt cx="180404" cy="190055"/>
          </a:xfrm>
        </p:grpSpPr>
        <p:sp>
          <p:nvSpPr>
            <p:cNvPr id="1233" name="Google Shape;1233;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6" name="Google Shape;1236;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7" name="Google Shape;1237;p11"/>
          <p:cNvGrpSpPr/>
          <p:nvPr/>
        </p:nvGrpSpPr>
        <p:grpSpPr>
          <a:xfrm>
            <a:off x="4448250" y="26354"/>
            <a:ext cx="117260" cy="134286"/>
            <a:chOff x="3462796" y="2555878"/>
            <a:chExt cx="157798" cy="180711"/>
          </a:xfrm>
        </p:grpSpPr>
        <p:sp>
          <p:nvSpPr>
            <p:cNvPr id="1238" name="Google Shape;1238;p11"/>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9" name="Google Shape;1239;p11"/>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11"/>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11"/>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2" name="Google Shape;1242;p11"/>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11"/>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4" name="Google Shape;1244;p11"/>
          <p:cNvGrpSpPr/>
          <p:nvPr/>
        </p:nvGrpSpPr>
        <p:grpSpPr>
          <a:xfrm>
            <a:off x="3457306" y="904099"/>
            <a:ext cx="134058" cy="141230"/>
            <a:chOff x="3770248" y="2527300"/>
            <a:chExt cx="180404" cy="190055"/>
          </a:xfrm>
        </p:grpSpPr>
        <p:sp>
          <p:nvSpPr>
            <p:cNvPr id="1245" name="Google Shape;1245;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9" name="Google Shape;1249;p11"/>
          <p:cNvGrpSpPr/>
          <p:nvPr/>
        </p:nvGrpSpPr>
        <p:grpSpPr>
          <a:xfrm rot="5400000">
            <a:off x="3320205" y="266918"/>
            <a:ext cx="117260" cy="134268"/>
            <a:chOff x="3462796" y="2555878"/>
            <a:chExt cx="157798" cy="180711"/>
          </a:xfrm>
        </p:grpSpPr>
        <p:sp>
          <p:nvSpPr>
            <p:cNvPr id="1250" name="Google Shape;1250;p11"/>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11"/>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11"/>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11"/>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11"/>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11"/>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56" name="Google Shape;1256;p11"/>
          <p:cNvGrpSpPr/>
          <p:nvPr/>
        </p:nvGrpSpPr>
        <p:grpSpPr>
          <a:xfrm>
            <a:off x="490004" y="711414"/>
            <a:ext cx="98645" cy="103922"/>
            <a:chOff x="3770248" y="2527300"/>
            <a:chExt cx="180404" cy="190055"/>
          </a:xfrm>
        </p:grpSpPr>
        <p:sp>
          <p:nvSpPr>
            <p:cNvPr id="1257" name="Google Shape;1257;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1" name="Google Shape;1261;p11"/>
          <p:cNvGrpSpPr/>
          <p:nvPr/>
        </p:nvGrpSpPr>
        <p:grpSpPr>
          <a:xfrm rot="-2700000">
            <a:off x="4871785" y="1077752"/>
            <a:ext cx="98633" cy="103910"/>
            <a:chOff x="3770248" y="2527300"/>
            <a:chExt cx="180404" cy="190055"/>
          </a:xfrm>
        </p:grpSpPr>
        <p:sp>
          <p:nvSpPr>
            <p:cNvPr id="1262" name="Google Shape;1262;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6" name="Google Shape;1266;p11"/>
          <p:cNvGrpSpPr/>
          <p:nvPr/>
        </p:nvGrpSpPr>
        <p:grpSpPr>
          <a:xfrm>
            <a:off x="1552394" y="34"/>
            <a:ext cx="572336" cy="1286416"/>
            <a:chOff x="2484475" y="746199"/>
            <a:chExt cx="1046700" cy="2352626"/>
          </a:xfrm>
        </p:grpSpPr>
        <p:sp>
          <p:nvSpPr>
            <p:cNvPr id="1267" name="Google Shape;1267;p11"/>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1"/>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 name="Google Shape;1269;p11"/>
            <p:cNvGrpSpPr/>
            <p:nvPr/>
          </p:nvGrpSpPr>
          <p:grpSpPr>
            <a:xfrm>
              <a:off x="2769703" y="746199"/>
              <a:ext cx="510180" cy="2066757"/>
              <a:chOff x="1818382" y="1899501"/>
              <a:chExt cx="466728" cy="1890730"/>
            </a:xfrm>
          </p:grpSpPr>
          <p:grpSp>
            <p:nvGrpSpPr>
              <p:cNvPr id="1270" name="Google Shape;1270;p11"/>
              <p:cNvGrpSpPr/>
              <p:nvPr/>
            </p:nvGrpSpPr>
            <p:grpSpPr>
              <a:xfrm>
                <a:off x="1818382" y="2971595"/>
                <a:ext cx="466728" cy="818636"/>
                <a:chOff x="1818382" y="2942618"/>
                <a:chExt cx="466728" cy="818636"/>
              </a:xfrm>
            </p:grpSpPr>
            <p:sp>
              <p:nvSpPr>
                <p:cNvPr id="1271" name="Google Shape;1271;p11"/>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11"/>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11"/>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74" name="Google Shape;1274;p11"/>
              <p:cNvSpPr/>
              <p:nvPr/>
            </p:nvSpPr>
            <p:spPr>
              <a:xfrm>
                <a:off x="2046061" y="1899501"/>
                <a:ext cx="17700" cy="1078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 name="Google Shape;1275;p11"/>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19050" cap="rnd" cmpd="sng">
              <a:solidFill>
                <a:schemeClr val="lt1"/>
              </a:solidFill>
              <a:prstDash val="solid"/>
              <a:round/>
              <a:headEnd type="none" w="med" len="med"/>
              <a:tailEnd type="none" w="med" len="med"/>
            </a:ln>
          </p:spPr>
        </p:sp>
      </p:grpSp>
      <p:grpSp>
        <p:nvGrpSpPr>
          <p:cNvPr id="1276" name="Google Shape;1276;p11"/>
          <p:cNvGrpSpPr/>
          <p:nvPr/>
        </p:nvGrpSpPr>
        <p:grpSpPr>
          <a:xfrm>
            <a:off x="2360233" y="30"/>
            <a:ext cx="495013" cy="706398"/>
            <a:chOff x="3961868" y="621833"/>
            <a:chExt cx="905291" cy="1291877"/>
          </a:xfrm>
        </p:grpSpPr>
        <p:grpSp>
          <p:nvGrpSpPr>
            <p:cNvPr id="1277" name="Google Shape;1277;p11"/>
            <p:cNvGrpSpPr/>
            <p:nvPr/>
          </p:nvGrpSpPr>
          <p:grpSpPr>
            <a:xfrm>
              <a:off x="3961868" y="1008419"/>
              <a:ext cx="905291" cy="905291"/>
              <a:chOff x="764100" y="3623300"/>
              <a:chExt cx="1046700" cy="1046700"/>
            </a:xfrm>
          </p:grpSpPr>
          <p:sp>
            <p:nvSpPr>
              <p:cNvPr id="1278" name="Google Shape;1278;p11"/>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1"/>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11"/>
            <p:cNvGrpSpPr/>
            <p:nvPr/>
          </p:nvGrpSpPr>
          <p:grpSpPr>
            <a:xfrm>
              <a:off x="4155315" y="621833"/>
              <a:ext cx="522826" cy="1099260"/>
              <a:chOff x="2447534" y="2604168"/>
              <a:chExt cx="478297" cy="1005636"/>
            </a:xfrm>
          </p:grpSpPr>
          <p:grpSp>
            <p:nvGrpSpPr>
              <p:cNvPr id="1281" name="Google Shape;1281;p11"/>
              <p:cNvGrpSpPr/>
              <p:nvPr/>
            </p:nvGrpSpPr>
            <p:grpSpPr>
              <a:xfrm>
                <a:off x="2447534" y="2604168"/>
                <a:ext cx="478297" cy="1005636"/>
                <a:chOff x="2447534" y="2604168"/>
                <a:chExt cx="478297" cy="1005636"/>
              </a:xfrm>
            </p:grpSpPr>
            <p:grpSp>
              <p:nvGrpSpPr>
                <p:cNvPr id="1282" name="Google Shape;1282;p11"/>
                <p:cNvGrpSpPr/>
                <p:nvPr/>
              </p:nvGrpSpPr>
              <p:grpSpPr>
                <a:xfrm>
                  <a:off x="2447534" y="2971595"/>
                  <a:ext cx="478297" cy="638209"/>
                  <a:chOff x="2447534" y="3081786"/>
                  <a:chExt cx="478297" cy="638209"/>
                </a:xfrm>
              </p:grpSpPr>
              <p:sp>
                <p:nvSpPr>
                  <p:cNvPr id="1283" name="Google Shape;1283;p11"/>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11"/>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11"/>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86" name="Google Shape;1286;p11"/>
                <p:cNvSpPr/>
                <p:nvPr/>
              </p:nvSpPr>
              <p:spPr>
                <a:xfrm>
                  <a:off x="2675601" y="2604168"/>
                  <a:ext cx="17700" cy="373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 name="Google Shape;1287;p11"/>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19050" cap="rnd" cmpd="sng">
                <a:solidFill>
                  <a:schemeClr val="lt1"/>
                </a:solidFill>
                <a:prstDash val="solid"/>
                <a:round/>
                <a:headEnd type="none" w="med" len="med"/>
                <a:tailEnd type="none" w="med" len="med"/>
              </a:ln>
            </p:spPr>
          </p:sp>
          <p:sp>
            <p:nvSpPr>
              <p:cNvPr id="1288" name="Google Shape;1288;p11"/>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19050" cap="rnd" cmpd="sng">
                <a:solidFill>
                  <a:schemeClr val="lt1"/>
                </a:solidFill>
                <a:prstDash val="solid"/>
                <a:round/>
                <a:headEnd type="none" w="med" len="med"/>
                <a:tailEnd type="none" w="med" len="med"/>
              </a:ln>
            </p:spPr>
          </p:sp>
        </p:grpSp>
      </p:grpSp>
      <p:grpSp>
        <p:nvGrpSpPr>
          <p:cNvPr id="1289" name="Google Shape;1289;p11"/>
          <p:cNvGrpSpPr/>
          <p:nvPr/>
        </p:nvGrpSpPr>
        <p:grpSpPr>
          <a:xfrm>
            <a:off x="3034082" y="24"/>
            <a:ext cx="285882" cy="434231"/>
            <a:chOff x="5194218" y="621823"/>
            <a:chExt cx="522827" cy="794132"/>
          </a:xfrm>
        </p:grpSpPr>
        <p:grpSp>
          <p:nvGrpSpPr>
            <p:cNvPr id="1290" name="Google Shape;1290;p11"/>
            <p:cNvGrpSpPr/>
            <p:nvPr/>
          </p:nvGrpSpPr>
          <p:grpSpPr>
            <a:xfrm>
              <a:off x="5194218" y="893129"/>
              <a:ext cx="522827" cy="522827"/>
              <a:chOff x="764100" y="3623300"/>
              <a:chExt cx="1046700" cy="1046700"/>
            </a:xfrm>
          </p:grpSpPr>
          <p:sp>
            <p:nvSpPr>
              <p:cNvPr id="1291" name="Google Shape;1291;p11"/>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1"/>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11"/>
            <p:cNvGrpSpPr/>
            <p:nvPr/>
          </p:nvGrpSpPr>
          <p:grpSpPr>
            <a:xfrm>
              <a:off x="5371921" y="621823"/>
              <a:ext cx="182209" cy="655932"/>
              <a:chOff x="3305183" y="2722527"/>
              <a:chExt cx="166690" cy="600065"/>
            </a:xfrm>
          </p:grpSpPr>
          <p:grpSp>
            <p:nvGrpSpPr>
              <p:cNvPr id="1294" name="Google Shape;1294;p11"/>
              <p:cNvGrpSpPr/>
              <p:nvPr/>
            </p:nvGrpSpPr>
            <p:grpSpPr>
              <a:xfrm>
                <a:off x="3305183" y="2722527"/>
                <a:ext cx="166690" cy="600065"/>
                <a:chOff x="3305183" y="2722527"/>
                <a:chExt cx="166690" cy="600065"/>
              </a:xfrm>
            </p:grpSpPr>
            <p:grpSp>
              <p:nvGrpSpPr>
                <p:cNvPr id="1295" name="Google Shape;1295;p11"/>
                <p:cNvGrpSpPr/>
                <p:nvPr/>
              </p:nvGrpSpPr>
              <p:grpSpPr>
                <a:xfrm>
                  <a:off x="3305183" y="2971595"/>
                  <a:ext cx="166690" cy="350998"/>
                  <a:chOff x="3305183" y="3146560"/>
                  <a:chExt cx="166690" cy="350998"/>
                </a:xfrm>
              </p:grpSpPr>
              <p:sp>
                <p:nvSpPr>
                  <p:cNvPr id="1296" name="Google Shape;1296;p11"/>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11"/>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11"/>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9" name="Google Shape;1299;p11"/>
                <p:cNvSpPr/>
                <p:nvPr/>
              </p:nvSpPr>
              <p:spPr>
                <a:xfrm>
                  <a:off x="3375891" y="2722527"/>
                  <a:ext cx="17700" cy="255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11"/>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19050" cap="rnd" cmpd="sng">
                <a:solidFill>
                  <a:schemeClr val="lt1"/>
                </a:solidFill>
                <a:prstDash val="solid"/>
                <a:round/>
                <a:headEnd type="none" w="med" len="med"/>
                <a:tailEnd type="none" w="med" len="med"/>
              </a:ln>
            </p:spPr>
          </p:sp>
        </p:grpSp>
      </p:grpSp>
      <p:grpSp>
        <p:nvGrpSpPr>
          <p:cNvPr id="1301" name="Google Shape;1301;p11"/>
          <p:cNvGrpSpPr/>
          <p:nvPr/>
        </p:nvGrpSpPr>
        <p:grpSpPr>
          <a:xfrm>
            <a:off x="4472482" y="42"/>
            <a:ext cx="470574" cy="1177689"/>
            <a:chOff x="7824797" y="870572"/>
            <a:chExt cx="860597" cy="2153783"/>
          </a:xfrm>
        </p:grpSpPr>
        <p:grpSp>
          <p:nvGrpSpPr>
            <p:cNvPr id="1302" name="Google Shape;1302;p11"/>
            <p:cNvGrpSpPr/>
            <p:nvPr/>
          </p:nvGrpSpPr>
          <p:grpSpPr>
            <a:xfrm>
              <a:off x="7824797" y="1891931"/>
              <a:ext cx="860597" cy="1132425"/>
              <a:chOff x="764100" y="3623300"/>
              <a:chExt cx="1046700" cy="1046700"/>
            </a:xfrm>
          </p:grpSpPr>
          <p:sp>
            <p:nvSpPr>
              <p:cNvPr id="1303" name="Google Shape;1303;p11"/>
              <p:cNvSpPr/>
              <p:nvPr/>
            </p:nvSpPr>
            <p:spPr>
              <a:xfrm>
                <a:off x="764100" y="3623300"/>
                <a:ext cx="1046700" cy="10467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1"/>
              <p:cNvSpPr/>
              <p:nvPr/>
            </p:nvSpPr>
            <p:spPr>
              <a:xfrm>
                <a:off x="922769" y="3781968"/>
                <a:ext cx="729300" cy="729300"/>
              </a:xfrm>
              <a:prstGeom prst="ellipse">
                <a:avLst/>
              </a:prstGeom>
              <a:solidFill>
                <a:srgbClr val="10A3FF">
                  <a:alpha val="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11"/>
            <p:cNvGrpSpPr/>
            <p:nvPr/>
          </p:nvGrpSpPr>
          <p:grpSpPr>
            <a:xfrm>
              <a:off x="8100547" y="870572"/>
              <a:ext cx="300376" cy="1935114"/>
              <a:chOff x="3792712" y="2051381"/>
              <a:chExt cx="274793" cy="1770299"/>
            </a:xfrm>
          </p:grpSpPr>
          <p:grpSp>
            <p:nvGrpSpPr>
              <p:cNvPr id="1306" name="Google Shape;1306;p11"/>
              <p:cNvGrpSpPr/>
              <p:nvPr/>
            </p:nvGrpSpPr>
            <p:grpSpPr>
              <a:xfrm>
                <a:off x="3792712" y="2051381"/>
                <a:ext cx="274793" cy="1770299"/>
                <a:chOff x="3792712" y="2051381"/>
                <a:chExt cx="274793" cy="1770299"/>
              </a:xfrm>
            </p:grpSpPr>
            <p:grpSp>
              <p:nvGrpSpPr>
                <p:cNvPr id="1307" name="Google Shape;1307;p11"/>
                <p:cNvGrpSpPr/>
                <p:nvPr/>
              </p:nvGrpSpPr>
              <p:grpSpPr>
                <a:xfrm>
                  <a:off x="3792712" y="2971595"/>
                  <a:ext cx="274793" cy="850085"/>
                  <a:chOff x="3792712" y="2879468"/>
                  <a:chExt cx="274793" cy="850085"/>
                </a:xfrm>
              </p:grpSpPr>
              <p:sp>
                <p:nvSpPr>
                  <p:cNvPr id="1308" name="Google Shape;1308;p11"/>
                  <p:cNvSpPr/>
                  <p:nvPr/>
                </p:nvSpPr>
                <p:spPr>
                  <a:xfrm>
                    <a:off x="3798083" y="3085793"/>
                    <a:ext cx="261578" cy="637356"/>
                  </a:xfrm>
                  <a:custGeom>
                    <a:avLst/>
                    <a:gdLst/>
                    <a:ahLst/>
                    <a:cxnLst/>
                    <a:rect l="l" t="t" r="r" b="b"/>
                    <a:pathLst>
                      <a:path w="261578" h="637356" extrusionOk="0">
                        <a:moveTo>
                          <a:pt x="126686" y="637357"/>
                        </a:moveTo>
                        <a:cubicBezTo>
                          <a:pt x="-60449" y="630435"/>
                          <a:pt x="18736" y="394850"/>
                          <a:pt x="6417" y="267723"/>
                        </a:cubicBezTo>
                        <a:cubicBezTo>
                          <a:pt x="12322" y="197048"/>
                          <a:pt x="-10665" y="53665"/>
                          <a:pt x="31817" y="8008"/>
                        </a:cubicBezTo>
                        <a:cubicBezTo>
                          <a:pt x="291595" y="-16566"/>
                          <a:pt x="262449" y="-1263"/>
                          <a:pt x="258829" y="299283"/>
                        </a:cubicBezTo>
                        <a:cubicBezTo>
                          <a:pt x="256988" y="426728"/>
                          <a:pt x="295024" y="626816"/>
                          <a:pt x="126686" y="637357"/>
                        </a:cubicBezTo>
                        <a:close/>
                      </a:path>
                    </a:pathLst>
                  </a:custGeom>
                  <a:solidFill>
                    <a:srgbClr val="CFE2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11"/>
                  <p:cNvSpPr/>
                  <p:nvPr/>
                </p:nvSpPr>
                <p:spPr>
                  <a:xfrm>
                    <a:off x="3849902" y="2886279"/>
                    <a:ext cx="160096" cy="197298"/>
                  </a:xfrm>
                  <a:custGeom>
                    <a:avLst/>
                    <a:gdLst/>
                    <a:ahLst/>
                    <a:cxnLst/>
                    <a:rect l="l" t="t" r="r" b="b"/>
                    <a:pathLst>
                      <a:path w="160096" h="197298" extrusionOk="0">
                        <a:moveTo>
                          <a:pt x="0" y="197298"/>
                        </a:moveTo>
                        <a:cubicBezTo>
                          <a:pt x="14795" y="163453"/>
                          <a:pt x="-19495" y="39120"/>
                          <a:pt x="29908" y="37913"/>
                        </a:cubicBezTo>
                        <a:cubicBezTo>
                          <a:pt x="41275" y="35754"/>
                          <a:pt x="33401" y="17911"/>
                          <a:pt x="43053" y="12513"/>
                        </a:cubicBezTo>
                        <a:cubicBezTo>
                          <a:pt x="64008" y="-9902"/>
                          <a:pt x="129984" y="-1393"/>
                          <a:pt x="134239" y="31563"/>
                        </a:cubicBezTo>
                        <a:cubicBezTo>
                          <a:pt x="135826" y="40517"/>
                          <a:pt x="147891" y="34484"/>
                          <a:pt x="151955" y="41406"/>
                        </a:cubicBezTo>
                        <a:cubicBezTo>
                          <a:pt x="171640" y="64583"/>
                          <a:pt x="149479" y="158246"/>
                          <a:pt x="149161" y="196663"/>
                        </a:cubicBezTo>
                        <a:cubicBezTo>
                          <a:pt x="98234" y="196155"/>
                          <a:pt x="49847" y="189170"/>
                          <a:pt x="0" y="19729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11"/>
                  <p:cNvSpPr/>
                  <p:nvPr/>
                </p:nvSpPr>
                <p:spPr>
                  <a:xfrm>
                    <a:off x="3792712" y="2879468"/>
                    <a:ext cx="274793" cy="850085"/>
                  </a:xfrm>
                  <a:custGeom>
                    <a:avLst/>
                    <a:gdLst/>
                    <a:ahLst/>
                    <a:cxnLst/>
                    <a:rect l="l" t="t" r="r" b="b"/>
                    <a:pathLst>
                      <a:path w="274793" h="850085" extrusionOk="0">
                        <a:moveTo>
                          <a:pt x="19916" y="786532"/>
                        </a:moveTo>
                        <a:cubicBezTo>
                          <a:pt x="39854" y="827489"/>
                          <a:pt x="67541" y="848572"/>
                          <a:pt x="131866" y="850032"/>
                        </a:cubicBezTo>
                        <a:cubicBezTo>
                          <a:pt x="255818" y="852953"/>
                          <a:pt x="279440" y="735732"/>
                          <a:pt x="271947" y="651213"/>
                        </a:cubicBezTo>
                        <a:cubicBezTo>
                          <a:pt x="272963" y="537612"/>
                          <a:pt x="275312" y="423947"/>
                          <a:pt x="274678" y="310345"/>
                        </a:cubicBezTo>
                        <a:cubicBezTo>
                          <a:pt x="276202" y="268245"/>
                          <a:pt x="263057" y="215095"/>
                          <a:pt x="217528" y="202395"/>
                        </a:cubicBezTo>
                        <a:cubicBezTo>
                          <a:pt x="213336" y="167343"/>
                          <a:pt x="246610" y="35073"/>
                          <a:pt x="197716" y="37295"/>
                        </a:cubicBezTo>
                        <a:cubicBezTo>
                          <a:pt x="191366" y="-10202"/>
                          <a:pt x="84495" y="-14965"/>
                          <a:pt x="87098" y="38311"/>
                        </a:cubicBezTo>
                        <a:cubicBezTo>
                          <a:pt x="75478" y="36978"/>
                          <a:pt x="60047" y="37041"/>
                          <a:pt x="58778" y="55583"/>
                        </a:cubicBezTo>
                        <a:cubicBezTo>
                          <a:pt x="55603" y="103081"/>
                          <a:pt x="55285" y="150833"/>
                          <a:pt x="49887" y="197760"/>
                        </a:cubicBezTo>
                        <a:cubicBezTo>
                          <a:pt x="-19010" y="224303"/>
                          <a:pt x="12613" y="404262"/>
                          <a:pt x="5437" y="474048"/>
                        </a:cubicBezTo>
                        <a:cubicBezTo>
                          <a:pt x="10264" y="577299"/>
                          <a:pt x="-17549" y="687980"/>
                          <a:pt x="19916" y="786532"/>
                        </a:cubicBezTo>
                        <a:close/>
                        <a:moveTo>
                          <a:pt x="102466" y="38248"/>
                        </a:moveTo>
                        <a:cubicBezTo>
                          <a:pt x="106148" y="7895"/>
                          <a:pt x="173585" y="17166"/>
                          <a:pt x="178983" y="37105"/>
                        </a:cubicBezTo>
                        <a:cubicBezTo>
                          <a:pt x="154281" y="37549"/>
                          <a:pt x="103101" y="39962"/>
                          <a:pt x="102592" y="38311"/>
                        </a:cubicBezTo>
                        <a:close/>
                        <a:moveTo>
                          <a:pt x="76177" y="56663"/>
                        </a:moveTo>
                        <a:lnTo>
                          <a:pt x="174983" y="55393"/>
                        </a:lnTo>
                        <a:cubicBezTo>
                          <a:pt x="190222" y="53361"/>
                          <a:pt x="211304" y="53298"/>
                          <a:pt x="206733" y="75459"/>
                        </a:cubicBezTo>
                        <a:lnTo>
                          <a:pt x="75287" y="111400"/>
                        </a:lnTo>
                        <a:cubicBezTo>
                          <a:pt x="75967" y="93194"/>
                          <a:pt x="76303" y="74970"/>
                          <a:pt x="76303" y="56726"/>
                        </a:cubicBezTo>
                        <a:close/>
                        <a:moveTo>
                          <a:pt x="73700" y="129879"/>
                        </a:moveTo>
                        <a:lnTo>
                          <a:pt x="205399" y="94382"/>
                        </a:lnTo>
                        <a:lnTo>
                          <a:pt x="203684" y="134069"/>
                        </a:lnTo>
                        <a:lnTo>
                          <a:pt x="71478" y="159469"/>
                        </a:lnTo>
                        <a:cubicBezTo>
                          <a:pt x="72430" y="149563"/>
                          <a:pt x="73192" y="139785"/>
                          <a:pt x="73827" y="129942"/>
                        </a:cubicBezTo>
                        <a:close/>
                        <a:moveTo>
                          <a:pt x="69191" y="177885"/>
                        </a:moveTo>
                        <a:lnTo>
                          <a:pt x="202541" y="152104"/>
                        </a:lnTo>
                        <a:cubicBezTo>
                          <a:pt x="201906" y="166391"/>
                          <a:pt x="201335" y="180615"/>
                          <a:pt x="200700" y="194839"/>
                        </a:cubicBezTo>
                        <a:lnTo>
                          <a:pt x="67350" y="193379"/>
                        </a:lnTo>
                        <a:cubicBezTo>
                          <a:pt x="68239" y="188298"/>
                          <a:pt x="68937" y="183282"/>
                          <a:pt x="69318" y="177948"/>
                        </a:cubicBezTo>
                        <a:close/>
                        <a:moveTo>
                          <a:pt x="19217" y="648102"/>
                        </a:moveTo>
                        <a:cubicBezTo>
                          <a:pt x="23154" y="519832"/>
                          <a:pt x="21947" y="391117"/>
                          <a:pt x="28171" y="263101"/>
                        </a:cubicBezTo>
                        <a:cubicBezTo>
                          <a:pt x="34965" y="198204"/>
                          <a:pt x="74589" y="211222"/>
                          <a:pt x="121960" y="210968"/>
                        </a:cubicBezTo>
                        <a:cubicBezTo>
                          <a:pt x="123103" y="217851"/>
                          <a:pt x="123674" y="224817"/>
                          <a:pt x="123674" y="231796"/>
                        </a:cubicBezTo>
                        <a:cubicBezTo>
                          <a:pt x="72874" y="256370"/>
                          <a:pt x="60174" y="344889"/>
                          <a:pt x="124246" y="360891"/>
                        </a:cubicBezTo>
                        <a:lnTo>
                          <a:pt x="124627" y="429281"/>
                        </a:lnTo>
                        <a:cubicBezTo>
                          <a:pt x="46966" y="432710"/>
                          <a:pt x="45951" y="548915"/>
                          <a:pt x="125135" y="549486"/>
                        </a:cubicBezTo>
                        <a:lnTo>
                          <a:pt x="125516" y="627083"/>
                        </a:lnTo>
                        <a:cubicBezTo>
                          <a:pt x="40" y="680677"/>
                          <a:pt x="157647" y="791422"/>
                          <a:pt x="143550" y="638069"/>
                        </a:cubicBezTo>
                        <a:cubicBezTo>
                          <a:pt x="209971" y="620416"/>
                          <a:pt x="220385" y="540533"/>
                          <a:pt x="142661" y="533675"/>
                        </a:cubicBezTo>
                        <a:lnTo>
                          <a:pt x="142280" y="444204"/>
                        </a:lnTo>
                        <a:cubicBezTo>
                          <a:pt x="216321" y="434298"/>
                          <a:pt x="216130" y="356764"/>
                          <a:pt x="141772" y="346604"/>
                        </a:cubicBezTo>
                        <a:cubicBezTo>
                          <a:pt x="141772" y="311425"/>
                          <a:pt x="141772" y="215413"/>
                          <a:pt x="140566" y="212429"/>
                        </a:cubicBezTo>
                        <a:cubicBezTo>
                          <a:pt x="140566" y="212429"/>
                          <a:pt x="194096" y="213762"/>
                          <a:pt x="198541" y="213381"/>
                        </a:cubicBezTo>
                        <a:cubicBezTo>
                          <a:pt x="218543" y="211666"/>
                          <a:pt x="234291" y="230589"/>
                          <a:pt x="243943" y="246845"/>
                        </a:cubicBezTo>
                        <a:cubicBezTo>
                          <a:pt x="271376" y="315997"/>
                          <a:pt x="250865" y="395880"/>
                          <a:pt x="255754" y="469095"/>
                        </a:cubicBezTo>
                        <a:cubicBezTo>
                          <a:pt x="240832" y="580093"/>
                          <a:pt x="308015" y="834538"/>
                          <a:pt x="136819" y="834855"/>
                        </a:cubicBezTo>
                        <a:cubicBezTo>
                          <a:pt x="35727" y="844063"/>
                          <a:pt x="10073" y="729382"/>
                          <a:pt x="19344" y="648166"/>
                        </a:cubicBezTo>
                        <a:close/>
                        <a:moveTo>
                          <a:pt x="125008" y="678137"/>
                        </a:moveTo>
                        <a:cubicBezTo>
                          <a:pt x="115928" y="731541"/>
                          <a:pt x="62968" y="668041"/>
                          <a:pt x="125643" y="645435"/>
                        </a:cubicBezTo>
                        <a:cubicBezTo>
                          <a:pt x="126272" y="656357"/>
                          <a:pt x="126100" y="667304"/>
                          <a:pt x="125135" y="678201"/>
                        </a:cubicBezTo>
                        <a:close/>
                        <a:moveTo>
                          <a:pt x="125008" y="531198"/>
                        </a:moveTo>
                        <a:cubicBezTo>
                          <a:pt x="69953" y="529293"/>
                          <a:pt x="68620" y="448966"/>
                          <a:pt x="124627" y="447315"/>
                        </a:cubicBezTo>
                        <a:close/>
                        <a:moveTo>
                          <a:pt x="124119" y="340698"/>
                        </a:moveTo>
                        <a:cubicBezTo>
                          <a:pt x="85193" y="326284"/>
                          <a:pt x="93004" y="270848"/>
                          <a:pt x="123674" y="251798"/>
                        </a:cubicBezTo>
                        <a:cubicBezTo>
                          <a:pt x="123973" y="281643"/>
                          <a:pt x="124183" y="311380"/>
                          <a:pt x="124309" y="341016"/>
                        </a:cubicBezTo>
                        <a:close/>
                        <a:moveTo>
                          <a:pt x="141835" y="365591"/>
                        </a:moveTo>
                        <a:cubicBezTo>
                          <a:pt x="190730" y="374798"/>
                          <a:pt x="194159" y="419057"/>
                          <a:pt x="141835" y="426106"/>
                        </a:cubicBezTo>
                        <a:close/>
                        <a:moveTo>
                          <a:pt x="142724" y="551899"/>
                        </a:moveTo>
                        <a:cubicBezTo>
                          <a:pt x="195493" y="559138"/>
                          <a:pt x="188127" y="605684"/>
                          <a:pt x="143296" y="619781"/>
                        </a:cubicBezTo>
                        <a:cubicBezTo>
                          <a:pt x="143042" y="601429"/>
                          <a:pt x="142978" y="571204"/>
                          <a:pt x="142915" y="5522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11" name="Google Shape;1311;p11"/>
                <p:cNvSpPr/>
                <p:nvPr/>
              </p:nvSpPr>
              <p:spPr>
                <a:xfrm>
                  <a:off x="3923176" y="2051381"/>
                  <a:ext cx="17700" cy="9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11"/>
              <p:cNvSpPr/>
              <p:nvPr/>
            </p:nvSpPr>
            <p:spPr>
              <a:xfrm>
                <a:off x="3834925" y="3637375"/>
                <a:ext cx="76100" cy="135925"/>
              </a:xfrm>
              <a:custGeom>
                <a:avLst/>
                <a:gdLst/>
                <a:ahLst/>
                <a:cxnLst/>
                <a:rect l="l" t="t" r="r" b="b"/>
                <a:pathLst>
                  <a:path w="3044" h="5437" extrusionOk="0">
                    <a:moveTo>
                      <a:pt x="0" y="0"/>
                    </a:moveTo>
                    <a:cubicBezTo>
                      <a:pt x="372" y="2043"/>
                      <a:pt x="1116" y="4666"/>
                      <a:pt x="3044" y="5437"/>
                    </a:cubicBezTo>
                  </a:path>
                </a:pathLst>
              </a:custGeom>
              <a:noFill/>
              <a:ln w="19050" cap="rnd" cmpd="sng">
                <a:solidFill>
                  <a:schemeClr val="lt1"/>
                </a:solidFill>
                <a:prstDash val="solid"/>
                <a:round/>
                <a:headEnd type="none" w="med" len="med"/>
                <a:tailEnd type="none" w="med" len="med"/>
              </a:ln>
            </p:spPr>
          </p:sp>
          <p:sp>
            <p:nvSpPr>
              <p:cNvPr id="1313" name="Google Shape;1313;p11"/>
              <p:cNvSpPr/>
              <p:nvPr/>
            </p:nvSpPr>
            <p:spPr>
              <a:xfrm>
                <a:off x="3834925" y="3552200"/>
                <a:ext cx="1825" cy="21750"/>
              </a:xfrm>
              <a:custGeom>
                <a:avLst/>
                <a:gdLst/>
                <a:ahLst/>
                <a:cxnLst/>
                <a:rect l="l" t="t" r="r" b="b"/>
                <a:pathLst>
                  <a:path w="73" h="870" extrusionOk="0">
                    <a:moveTo>
                      <a:pt x="0" y="0"/>
                    </a:moveTo>
                    <a:cubicBezTo>
                      <a:pt x="37" y="435"/>
                      <a:pt x="37" y="435"/>
                      <a:pt x="73" y="870"/>
                    </a:cubicBezTo>
                  </a:path>
                </a:pathLst>
              </a:custGeom>
              <a:noFill/>
              <a:ln w="19050" cap="rnd" cmpd="sng">
                <a:solidFill>
                  <a:schemeClr val="lt1"/>
                </a:solidFill>
                <a:prstDash val="solid"/>
                <a:round/>
                <a:headEnd type="none" w="med" len="med"/>
                <a:tailEnd type="none" w="med" len="med"/>
              </a:ln>
            </p:spPr>
          </p:sp>
        </p:grpSp>
      </p:grpSp>
      <p:grpSp>
        <p:nvGrpSpPr>
          <p:cNvPr id="1314" name="Google Shape;1314;p11"/>
          <p:cNvGrpSpPr/>
          <p:nvPr/>
        </p:nvGrpSpPr>
        <p:grpSpPr>
          <a:xfrm>
            <a:off x="845998" y="42"/>
            <a:ext cx="572336" cy="917921"/>
            <a:chOff x="1192601" y="746213"/>
            <a:chExt cx="1046700" cy="1678715"/>
          </a:xfrm>
        </p:grpSpPr>
        <p:grpSp>
          <p:nvGrpSpPr>
            <p:cNvPr id="1315" name="Google Shape;1315;p11"/>
            <p:cNvGrpSpPr/>
            <p:nvPr/>
          </p:nvGrpSpPr>
          <p:grpSpPr>
            <a:xfrm>
              <a:off x="1192601" y="1378228"/>
              <a:ext cx="1046700" cy="1046700"/>
              <a:chOff x="764100" y="3623300"/>
              <a:chExt cx="1046700" cy="1046700"/>
            </a:xfrm>
          </p:grpSpPr>
          <p:sp>
            <p:nvSpPr>
              <p:cNvPr id="1316" name="Google Shape;1316;p11"/>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1"/>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 name="Google Shape;1318;p11"/>
            <p:cNvGrpSpPr/>
            <p:nvPr/>
          </p:nvGrpSpPr>
          <p:grpSpPr>
            <a:xfrm>
              <a:off x="1417979" y="746213"/>
              <a:ext cx="580390" cy="1384973"/>
              <a:chOff x="522260" y="2632808"/>
              <a:chExt cx="530958" cy="1267014"/>
            </a:xfrm>
          </p:grpSpPr>
          <p:grpSp>
            <p:nvGrpSpPr>
              <p:cNvPr id="1319" name="Google Shape;1319;p11"/>
              <p:cNvGrpSpPr/>
              <p:nvPr/>
            </p:nvGrpSpPr>
            <p:grpSpPr>
              <a:xfrm>
                <a:off x="522260" y="2632808"/>
                <a:ext cx="530958" cy="1267014"/>
                <a:chOff x="522260" y="2632808"/>
                <a:chExt cx="530958" cy="1267014"/>
              </a:xfrm>
            </p:grpSpPr>
            <p:grpSp>
              <p:nvGrpSpPr>
                <p:cNvPr id="1320" name="Google Shape;1320;p11"/>
                <p:cNvGrpSpPr/>
                <p:nvPr/>
              </p:nvGrpSpPr>
              <p:grpSpPr>
                <a:xfrm>
                  <a:off x="522260" y="2971595"/>
                  <a:ext cx="530958" cy="928227"/>
                  <a:chOff x="522260" y="2971595"/>
                  <a:chExt cx="530958" cy="928227"/>
                </a:xfrm>
              </p:grpSpPr>
              <p:sp>
                <p:nvSpPr>
                  <p:cNvPr id="1321" name="Google Shape;1321;p11"/>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11"/>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11"/>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11"/>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25" name="Google Shape;1325;p11"/>
                <p:cNvSpPr/>
                <p:nvPr/>
              </p:nvSpPr>
              <p:spPr>
                <a:xfrm>
                  <a:off x="786932" y="2632808"/>
                  <a:ext cx="17700" cy="345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 name="Google Shape;1326;p11"/>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19050" cap="rnd" cmpd="sng">
                <a:solidFill>
                  <a:schemeClr val="lt1"/>
                </a:solidFill>
                <a:prstDash val="solid"/>
                <a:round/>
                <a:headEnd type="none" w="med" len="med"/>
                <a:tailEnd type="none" w="med" len="med"/>
              </a:ln>
            </p:spPr>
          </p:sp>
        </p:grpSp>
      </p:grpSp>
      <p:grpSp>
        <p:nvGrpSpPr>
          <p:cNvPr id="1327" name="Google Shape;1327;p11"/>
          <p:cNvGrpSpPr/>
          <p:nvPr/>
        </p:nvGrpSpPr>
        <p:grpSpPr>
          <a:xfrm>
            <a:off x="3480662" y="46"/>
            <a:ext cx="572336" cy="1051386"/>
            <a:chOff x="6010934" y="870580"/>
            <a:chExt cx="1046700" cy="1922797"/>
          </a:xfrm>
        </p:grpSpPr>
        <p:grpSp>
          <p:nvGrpSpPr>
            <p:cNvPr id="1328" name="Google Shape;1328;p11"/>
            <p:cNvGrpSpPr/>
            <p:nvPr/>
          </p:nvGrpSpPr>
          <p:grpSpPr>
            <a:xfrm>
              <a:off x="6010934" y="1746678"/>
              <a:ext cx="1046700" cy="1046700"/>
              <a:chOff x="764100" y="3623300"/>
              <a:chExt cx="1046700" cy="1046700"/>
            </a:xfrm>
          </p:grpSpPr>
          <p:sp>
            <p:nvSpPr>
              <p:cNvPr id="1329" name="Google Shape;1329;p11"/>
              <p:cNvSpPr/>
              <p:nvPr/>
            </p:nvSpPr>
            <p:spPr>
              <a:xfrm>
                <a:off x="764100" y="3623300"/>
                <a:ext cx="1046700" cy="10467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1"/>
              <p:cNvSpPr/>
              <p:nvPr/>
            </p:nvSpPr>
            <p:spPr>
              <a:xfrm>
                <a:off x="922769" y="3781968"/>
                <a:ext cx="729300" cy="7293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11"/>
            <p:cNvGrpSpPr/>
            <p:nvPr/>
          </p:nvGrpSpPr>
          <p:grpSpPr>
            <a:xfrm>
              <a:off x="6308747" y="870580"/>
              <a:ext cx="441786" cy="1701306"/>
              <a:chOff x="1121941" y="2406098"/>
              <a:chExt cx="404159" cy="1556405"/>
            </a:xfrm>
          </p:grpSpPr>
          <p:grpSp>
            <p:nvGrpSpPr>
              <p:cNvPr id="1332" name="Google Shape;1332;p11"/>
              <p:cNvGrpSpPr/>
              <p:nvPr/>
            </p:nvGrpSpPr>
            <p:grpSpPr>
              <a:xfrm>
                <a:off x="1121941" y="2406098"/>
                <a:ext cx="404159" cy="1556405"/>
                <a:chOff x="1121941" y="2406098"/>
                <a:chExt cx="404159" cy="1556405"/>
              </a:xfrm>
            </p:grpSpPr>
            <p:grpSp>
              <p:nvGrpSpPr>
                <p:cNvPr id="1333" name="Google Shape;1333;p11"/>
                <p:cNvGrpSpPr/>
                <p:nvPr/>
              </p:nvGrpSpPr>
              <p:grpSpPr>
                <a:xfrm>
                  <a:off x="1121941" y="2971595"/>
                  <a:ext cx="404159" cy="990908"/>
                  <a:chOff x="1121941" y="2969319"/>
                  <a:chExt cx="404159" cy="990908"/>
                </a:xfrm>
              </p:grpSpPr>
              <p:sp>
                <p:nvSpPr>
                  <p:cNvPr id="1334" name="Google Shape;1334;p11"/>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11"/>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6" name="Google Shape;1336;p11"/>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11"/>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38" name="Google Shape;1338;p11"/>
                <p:cNvSpPr/>
                <p:nvPr/>
              </p:nvSpPr>
              <p:spPr>
                <a:xfrm>
                  <a:off x="1308638" y="2406098"/>
                  <a:ext cx="17700" cy="57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11"/>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19050" cap="rnd" cmpd="sng">
                <a:solidFill>
                  <a:schemeClr val="lt1"/>
                </a:solidFill>
                <a:prstDash val="solid"/>
                <a:round/>
                <a:headEnd type="none" w="med" len="med"/>
                <a:tailEnd type="none" w="med" len="med"/>
              </a:ln>
            </p:spPr>
          </p:sp>
          <p:sp>
            <p:nvSpPr>
              <p:cNvPr id="1340" name="Google Shape;1340;p11"/>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19050" cap="rnd" cmpd="sng">
                <a:solidFill>
                  <a:schemeClr val="lt1"/>
                </a:solidFill>
                <a:prstDash val="solid"/>
                <a:round/>
                <a:headEnd type="none" w="med" len="med"/>
                <a:tailEnd type="none" w="med" len="med"/>
              </a:ln>
            </p:spPr>
          </p:sp>
          <p:sp>
            <p:nvSpPr>
              <p:cNvPr id="1341" name="Google Shape;1341;p11"/>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19050" cap="rnd" cmpd="sng">
                <a:solidFill>
                  <a:schemeClr val="lt1"/>
                </a:solidFill>
                <a:prstDash val="solid"/>
                <a:round/>
                <a:headEnd type="none" w="med" len="med"/>
                <a:tailEnd type="none" w="med" len="med"/>
              </a:ln>
            </p:spPr>
          </p:sp>
          <p:sp>
            <p:nvSpPr>
              <p:cNvPr id="1342" name="Google Shape;1342;p11"/>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19050" cap="rnd" cmpd="sng">
                <a:solidFill>
                  <a:schemeClr val="lt1"/>
                </a:solidFill>
                <a:prstDash val="solid"/>
                <a:round/>
                <a:headEnd type="none" w="med" len="med"/>
                <a:tailEnd type="none" w="med" len="med"/>
              </a:ln>
            </p:spPr>
          </p:sp>
        </p:grpSp>
      </p:grpSp>
      <p:grpSp>
        <p:nvGrpSpPr>
          <p:cNvPr id="1343" name="Google Shape;1343;p11"/>
          <p:cNvGrpSpPr/>
          <p:nvPr/>
        </p:nvGrpSpPr>
        <p:grpSpPr>
          <a:xfrm>
            <a:off x="588526" y="36"/>
            <a:ext cx="285882" cy="1099601"/>
            <a:chOff x="721731" y="746204"/>
            <a:chExt cx="522827" cy="2010974"/>
          </a:xfrm>
        </p:grpSpPr>
        <p:grpSp>
          <p:nvGrpSpPr>
            <p:cNvPr id="1344" name="Google Shape;1344;p11"/>
            <p:cNvGrpSpPr/>
            <p:nvPr/>
          </p:nvGrpSpPr>
          <p:grpSpPr>
            <a:xfrm>
              <a:off x="721731" y="2234351"/>
              <a:ext cx="522827" cy="522827"/>
              <a:chOff x="764100" y="3623300"/>
              <a:chExt cx="1046700" cy="1046700"/>
            </a:xfrm>
          </p:grpSpPr>
          <p:sp>
            <p:nvSpPr>
              <p:cNvPr id="1345" name="Google Shape;1345;p11"/>
              <p:cNvSpPr/>
              <p:nvPr/>
            </p:nvSpPr>
            <p:spPr>
              <a:xfrm>
                <a:off x="764100" y="3623300"/>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1"/>
              <p:cNvSpPr/>
              <p:nvPr/>
            </p:nvSpPr>
            <p:spPr>
              <a:xfrm>
                <a:off x="922769" y="3781968"/>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11"/>
            <p:cNvGrpSpPr/>
            <p:nvPr/>
          </p:nvGrpSpPr>
          <p:grpSpPr>
            <a:xfrm>
              <a:off x="892053" y="746204"/>
              <a:ext cx="182209" cy="1869993"/>
              <a:chOff x="3305183" y="1611869"/>
              <a:chExt cx="166690" cy="1710724"/>
            </a:xfrm>
          </p:grpSpPr>
          <p:grpSp>
            <p:nvGrpSpPr>
              <p:cNvPr id="1348" name="Google Shape;1348;p11"/>
              <p:cNvGrpSpPr/>
              <p:nvPr/>
            </p:nvGrpSpPr>
            <p:grpSpPr>
              <a:xfrm>
                <a:off x="3305183" y="1611869"/>
                <a:ext cx="166690" cy="1710724"/>
                <a:chOff x="3305183" y="1611869"/>
                <a:chExt cx="166690" cy="1710724"/>
              </a:xfrm>
            </p:grpSpPr>
            <p:grpSp>
              <p:nvGrpSpPr>
                <p:cNvPr id="1349" name="Google Shape;1349;p11"/>
                <p:cNvGrpSpPr/>
                <p:nvPr/>
              </p:nvGrpSpPr>
              <p:grpSpPr>
                <a:xfrm>
                  <a:off x="3305183" y="2971595"/>
                  <a:ext cx="166690" cy="350998"/>
                  <a:chOff x="3305183" y="3146560"/>
                  <a:chExt cx="166690" cy="350998"/>
                </a:xfrm>
              </p:grpSpPr>
              <p:sp>
                <p:nvSpPr>
                  <p:cNvPr id="1350" name="Google Shape;1350;p11"/>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11"/>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11"/>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53" name="Google Shape;1353;p11"/>
                <p:cNvSpPr/>
                <p:nvPr/>
              </p:nvSpPr>
              <p:spPr>
                <a:xfrm>
                  <a:off x="3375914" y="1611869"/>
                  <a:ext cx="17700" cy="136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 name="Google Shape;1354;p11"/>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19050" cap="rnd" cmpd="sng">
                <a:solidFill>
                  <a:schemeClr val="lt1"/>
                </a:solidFill>
                <a:prstDash val="solid"/>
                <a:round/>
                <a:headEnd type="none" w="med" len="med"/>
                <a:tailEnd type="none" w="med" len="med"/>
              </a:ln>
            </p:spPr>
          </p:sp>
        </p:grpSp>
      </p:grpSp>
      <p:grpSp>
        <p:nvGrpSpPr>
          <p:cNvPr id="1355" name="Google Shape;1355;p11"/>
          <p:cNvGrpSpPr/>
          <p:nvPr/>
        </p:nvGrpSpPr>
        <p:grpSpPr>
          <a:xfrm>
            <a:off x="5102111" y="14"/>
            <a:ext cx="222106" cy="963625"/>
            <a:chOff x="6176324" y="1765810"/>
            <a:chExt cx="466512" cy="2024421"/>
          </a:xfrm>
        </p:grpSpPr>
        <p:sp>
          <p:nvSpPr>
            <p:cNvPr id="1356" name="Google Shape;1356;p11"/>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11"/>
            <p:cNvSpPr/>
            <p:nvPr/>
          </p:nvSpPr>
          <p:spPr>
            <a:xfrm>
              <a:off x="6400743" y="1765810"/>
              <a:ext cx="17700" cy="120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 name="Google Shape;1358;p11"/>
          <p:cNvGrpSpPr/>
          <p:nvPr/>
        </p:nvGrpSpPr>
        <p:grpSpPr>
          <a:xfrm>
            <a:off x="6617222" y="118"/>
            <a:ext cx="222105" cy="594985"/>
            <a:chOff x="5578966" y="2874382"/>
            <a:chExt cx="406190" cy="1088121"/>
          </a:xfrm>
        </p:grpSpPr>
        <p:sp>
          <p:nvSpPr>
            <p:cNvPr id="1359" name="Google Shape;1359;p11"/>
            <p:cNvSpPr/>
            <p:nvPr/>
          </p:nvSpPr>
          <p:spPr>
            <a:xfrm>
              <a:off x="5578966" y="2971595"/>
              <a:ext cx="406190" cy="990908"/>
            </a:xfrm>
            <a:custGeom>
              <a:avLst/>
              <a:gdLst/>
              <a:ahLst/>
              <a:cxnLst/>
              <a:rect l="l" t="t" r="r" b="b"/>
              <a:pathLst>
                <a:path w="406190" h="990908" extrusionOk="0">
                  <a:moveTo>
                    <a:pt x="340083" y="447063"/>
                  </a:moveTo>
                  <a:cubicBezTo>
                    <a:pt x="341480" y="444205"/>
                    <a:pt x="372913" y="448269"/>
                    <a:pt x="369865" y="426933"/>
                  </a:cubicBezTo>
                  <a:cubicBezTo>
                    <a:pt x="378628" y="356321"/>
                    <a:pt x="379771" y="266786"/>
                    <a:pt x="314811" y="222019"/>
                  </a:cubicBezTo>
                  <a:cubicBezTo>
                    <a:pt x="316334" y="182014"/>
                    <a:pt x="330368" y="29931"/>
                    <a:pt x="276266" y="35328"/>
                  </a:cubicBezTo>
                  <a:cubicBezTo>
                    <a:pt x="257216" y="-16234"/>
                    <a:pt x="121643" y="-11789"/>
                    <a:pt x="117897" y="51521"/>
                  </a:cubicBezTo>
                  <a:cubicBezTo>
                    <a:pt x="68303" y="56474"/>
                    <a:pt x="94719" y="194840"/>
                    <a:pt x="95608" y="232242"/>
                  </a:cubicBezTo>
                  <a:cubicBezTo>
                    <a:pt x="33823" y="278470"/>
                    <a:pt x="28616" y="363941"/>
                    <a:pt x="30775" y="435442"/>
                  </a:cubicBezTo>
                  <a:cubicBezTo>
                    <a:pt x="31219" y="460842"/>
                    <a:pt x="59794" y="448840"/>
                    <a:pt x="72685" y="450746"/>
                  </a:cubicBezTo>
                  <a:cubicBezTo>
                    <a:pt x="75860" y="483511"/>
                    <a:pt x="77003" y="521611"/>
                    <a:pt x="48999" y="544408"/>
                  </a:cubicBezTo>
                  <a:cubicBezTo>
                    <a:pt x="22774" y="559775"/>
                    <a:pt x="3851" y="611464"/>
                    <a:pt x="46078" y="617497"/>
                  </a:cubicBezTo>
                  <a:cubicBezTo>
                    <a:pt x="2835" y="630197"/>
                    <a:pt x="-17041" y="715159"/>
                    <a:pt x="37824" y="733384"/>
                  </a:cubicBezTo>
                  <a:cubicBezTo>
                    <a:pt x="-17041" y="742719"/>
                    <a:pt x="-9611" y="809584"/>
                    <a:pt x="43284" y="813584"/>
                  </a:cubicBezTo>
                  <a:cubicBezTo>
                    <a:pt x="-1801" y="839747"/>
                    <a:pt x="-6309" y="908200"/>
                    <a:pt x="55095" y="912772"/>
                  </a:cubicBezTo>
                  <a:cubicBezTo>
                    <a:pt x="90782" y="913153"/>
                    <a:pt x="126025" y="903310"/>
                    <a:pt x="161268" y="898421"/>
                  </a:cubicBezTo>
                  <a:cubicBezTo>
                    <a:pt x="139233" y="913788"/>
                    <a:pt x="126279" y="946998"/>
                    <a:pt x="144313" y="970176"/>
                  </a:cubicBezTo>
                  <a:cubicBezTo>
                    <a:pt x="172888" y="1006688"/>
                    <a:pt x="224577" y="986051"/>
                    <a:pt x="260327" y="975319"/>
                  </a:cubicBezTo>
                  <a:cubicBezTo>
                    <a:pt x="299570" y="961285"/>
                    <a:pt x="348021" y="957857"/>
                    <a:pt x="376088" y="923821"/>
                  </a:cubicBezTo>
                  <a:cubicBezTo>
                    <a:pt x="399646" y="896008"/>
                    <a:pt x="387327" y="849653"/>
                    <a:pt x="348656" y="845652"/>
                  </a:cubicBezTo>
                  <a:cubicBezTo>
                    <a:pt x="373288" y="834501"/>
                    <a:pt x="384216" y="805495"/>
                    <a:pt x="373065" y="780857"/>
                  </a:cubicBezTo>
                  <a:cubicBezTo>
                    <a:pt x="364353" y="761610"/>
                    <a:pt x="344268" y="750123"/>
                    <a:pt x="323256" y="752371"/>
                  </a:cubicBezTo>
                  <a:cubicBezTo>
                    <a:pt x="387455" y="748370"/>
                    <a:pt x="429999" y="685505"/>
                    <a:pt x="352656" y="659597"/>
                  </a:cubicBezTo>
                  <a:cubicBezTo>
                    <a:pt x="304650" y="655978"/>
                    <a:pt x="438889" y="670011"/>
                    <a:pt x="398503" y="584096"/>
                  </a:cubicBezTo>
                  <a:cubicBezTo>
                    <a:pt x="365928" y="545170"/>
                    <a:pt x="301412" y="524850"/>
                    <a:pt x="340083" y="4470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11"/>
            <p:cNvSpPr/>
            <p:nvPr/>
          </p:nvSpPr>
          <p:spPr>
            <a:xfrm>
              <a:off x="5774610" y="2874382"/>
              <a:ext cx="17700" cy="100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11"/>
          <p:cNvGrpSpPr/>
          <p:nvPr/>
        </p:nvGrpSpPr>
        <p:grpSpPr>
          <a:xfrm>
            <a:off x="7488315" y="81"/>
            <a:ext cx="255089" cy="1042043"/>
            <a:chOff x="6176324" y="1884520"/>
            <a:chExt cx="466512" cy="1905711"/>
          </a:xfrm>
        </p:grpSpPr>
        <p:sp>
          <p:nvSpPr>
            <p:cNvPr id="1362" name="Google Shape;1362;p11"/>
            <p:cNvSpPr/>
            <p:nvPr/>
          </p:nvSpPr>
          <p:spPr>
            <a:xfrm>
              <a:off x="6176324" y="2971595"/>
              <a:ext cx="466512" cy="818636"/>
            </a:xfrm>
            <a:custGeom>
              <a:avLst/>
              <a:gdLst/>
              <a:ahLst/>
              <a:cxnLst/>
              <a:rect l="l" t="t" r="r" b="b"/>
              <a:pathLst>
                <a:path w="466512" h="818636" extrusionOk="0">
                  <a:moveTo>
                    <a:pt x="332323" y="212841"/>
                  </a:moveTo>
                  <a:cubicBezTo>
                    <a:pt x="341531" y="160708"/>
                    <a:pt x="342674" y="107476"/>
                    <a:pt x="335880" y="54980"/>
                  </a:cubicBezTo>
                  <a:cubicBezTo>
                    <a:pt x="332578" y="42280"/>
                    <a:pt x="316004" y="50599"/>
                    <a:pt x="306479" y="48630"/>
                  </a:cubicBezTo>
                  <a:cubicBezTo>
                    <a:pt x="306923" y="-17537"/>
                    <a:pt x="162779" y="-14870"/>
                    <a:pt x="159984" y="48630"/>
                  </a:cubicBezTo>
                  <a:cubicBezTo>
                    <a:pt x="98580" y="52250"/>
                    <a:pt x="140934" y="172709"/>
                    <a:pt x="140554" y="213159"/>
                  </a:cubicBezTo>
                  <a:cubicBezTo>
                    <a:pt x="105057" y="231383"/>
                    <a:pt x="103723" y="274563"/>
                    <a:pt x="102454" y="310060"/>
                  </a:cubicBezTo>
                  <a:cubicBezTo>
                    <a:pt x="97246" y="356427"/>
                    <a:pt x="82324" y="401182"/>
                    <a:pt x="58766" y="441441"/>
                  </a:cubicBezTo>
                  <a:cubicBezTo>
                    <a:pt x="-124178" y="764783"/>
                    <a:pt x="171287" y="823140"/>
                    <a:pt x="250027" y="818377"/>
                  </a:cubicBezTo>
                  <a:cubicBezTo>
                    <a:pt x="471579" y="804979"/>
                    <a:pt x="517362" y="615177"/>
                    <a:pt x="413476" y="441441"/>
                  </a:cubicBezTo>
                  <a:cubicBezTo>
                    <a:pt x="355628" y="353938"/>
                    <a:pt x="388838" y="243448"/>
                    <a:pt x="332323" y="2128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11"/>
            <p:cNvSpPr/>
            <p:nvPr/>
          </p:nvSpPr>
          <p:spPr>
            <a:xfrm>
              <a:off x="6400710" y="1884520"/>
              <a:ext cx="17700" cy="109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11"/>
          <p:cNvGrpSpPr/>
          <p:nvPr/>
        </p:nvGrpSpPr>
        <p:grpSpPr>
          <a:xfrm>
            <a:off x="5436046" y="109"/>
            <a:ext cx="260580" cy="559437"/>
            <a:chOff x="6798998" y="2578195"/>
            <a:chExt cx="476555" cy="1023111"/>
          </a:xfrm>
        </p:grpSpPr>
        <p:sp>
          <p:nvSpPr>
            <p:cNvPr id="1365" name="Google Shape;1365;p11"/>
            <p:cNvSpPr/>
            <p:nvPr/>
          </p:nvSpPr>
          <p:spPr>
            <a:xfrm>
              <a:off x="6798998" y="2971595"/>
              <a:ext cx="476555" cy="629711"/>
            </a:xfrm>
            <a:custGeom>
              <a:avLst/>
              <a:gdLst/>
              <a:ahLst/>
              <a:cxnLst/>
              <a:rect l="l" t="t" r="r" b="b"/>
              <a:pathLst>
                <a:path w="476555" h="629711" extrusionOk="0">
                  <a:moveTo>
                    <a:pt x="320201" y="161890"/>
                  </a:moveTo>
                  <a:cubicBezTo>
                    <a:pt x="320201" y="126330"/>
                    <a:pt x="347824" y="28984"/>
                    <a:pt x="296008" y="26762"/>
                  </a:cubicBezTo>
                  <a:cubicBezTo>
                    <a:pt x="297722" y="-5496"/>
                    <a:pt x="165198" y="-10957"/>
                    <a:pt x="178406" y="23460"/>
                  </a:cubicBezTo>
                  <a:cubicBezTo>
                    <a:pt x="166277" y="25936"/>
                    <a:pt x="129701" y="19840"/>
                    <a:pt x="140306" y="41430"/>
                  </a:cubicBezTo>
                  <a:cubicBezTo>
                    <a:pt x="138210" y="84864"/>
                    <a:pt x="137448" y="128425"/>
                    <a:pt x="135797" y="171859"/>
                  </a:cubicBezTo>
                  <a:cubicBezTo>
                    <a:pt x="-17047" y="238661"/>
                    <a:pt x="-46892" y="457165"/>
                    <a:pt x="77123" y="566385"/>
                  </a:cubicBezTo>
                  <a:cubicBezTo>
                    <a:pt x="364651" y="804827"/>
                    <a:pt x="669451" y="303241"/>
                    <a:pt x="320201" y="1618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11"/>
            <p:cNvSpPr/>
            <p:nvPr/>
          </p:nvSpPr>
          <p:spPr>
            <a:xfrm>
              <a:off x="7026852" y="2578195"/>
              <a:ext cx="17700" cy="39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11"/>
          <p:cNvGrpSpPr/>
          <p:nvPr/>
        </p:nvGrpSpPr>
        <p:grpSpPr>
          <a:xfrm>
            <a:off x="6050073" y="70"/>
            <a:ext cx="157683" cy="1169334"/>
            <a:chOff x="7883572" y="1683399"/>
            <a:chExt cx="288375" cy="2138505"/>
          </a:xfrm>
        </p:grpSpPr>
        <p:sp>
          <p:nvSpPr>
            <p:cNvPr id="1368" name="Google Shape;1368;p11"/>
            <p:cNvSpPr/>
            <p:nvPr/>
          </p:nvSpPr>
          <p:spPr>
            <a:xfrm>
              <a:off x="7883572" y="2971595"/>
              <a:ext cx="288375" cy="850309"/>
            </a:xfrm>
            <a:custGeom>
              <a:avLst/>
              <a:gdLst/>
              <a:ahLst/>
              <a:cxnLst/>
              <a:rect l="l" t="t" r="r" b="b"/>
              <a:pathLst>
                <a:path w="288375" h="850309" extrusionOk="0">
                  <a:moveTo>
                    <a:pt x="226863" y="202395"/>
                  </a:moveTo>
                  <a:cubicBezTo>
                    <a:pt x="222671" y="167343"/>
                    <a:pt x="255946" y="35010"/>
                    <a:pt x="207051" y="37295"/>
                  </a:cubicBezTo>
                  <a:cubicBezTo>
                    <a:pt x="200701" y="-10202"/>
                    <a:pt x="93830" y="-14965"/>
                    <a:pt x="96497" y="38311"/>
                  </a:cubicBezTo>
                  <a:cubicBezTo>
                    <a:pt x="44998" y="23897"/>
                    <a:pt x="95354" y="195792"/>
                    <a:pt x="59222" y="197824"/>
                  </a:cubicBezTo>
                  <a:cubicBezTo>
                    <a:pt x="-24216" y="202459"/>
                    <a:pt x="4930" y="466873"/>
                    <a:pt x="4930" y="713126"/>
                  </a:cubicBezTo>
                  <a:cubicBezTo>
                    <a:pt x="4930" y="781261"/>
                    <a:pt x="39093" y="845714"/>
                    <a:pt x="141201" y="850095"/>
                  </a:cubicBezTo>
                  <a:cubicBezTo>
                    <a:pt x="238420" y="854223"/>
                    <a:pt x="280901" y="798280"/>
                    <a:pt x="281283" y="718016"/>
                  </a:cubicBezTo>
                  <a:cubicBezTo>
                    <a:pt x="282172" y="443314"/>
                    <a:pt x="316208" y="200173"/>
                    <a:pt x="226863" y="2023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11"/>
            <p:cNvSpPr/>
            <p:nvPr/>
          </p:nvSpPr>
          <p:spPr>
            <a:xfrm>
              <a:off x="8024914" y="1683399"/>
              <a:ext cx="17700" cy="129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11"/>
          <p:cNvGrpSpPr/>
          <p:nvPr/>
        </p:nvGrpSpPr>
        <p:grpSpPr>
          <a:xfrm>
            <a:off x="5418641" y="92422"/>
            <a:ext cx="86284" cy="98813"/>
            <a:chOff x="3462796" y="2555878"/>
            <a:chExt cx="157798" cy="180711"/>
          </a:xfrm>
        </p:grpSpPr>
        <p:sp>
          <p:nvSpPr>
            <p:cNvPr id="1371" name="Google Shape;1371;p11"/>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11"/>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11"/>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11"/>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11"/>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11"/>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7" name="Google Shape;1377;p11"/>
          <p:cNvGrpSpPr/>
          <p:nvPr/>
        </p:nvGrpSpPr>
        <p:grpSpPr>
          <a:xfrm>
            <a:off x="6994325" y="638764"/>
            <a:ext cx="98645" cy="103922"/>
            <a:chOff x="3770248" y="2527300"/>
            <a:chExt cx="180404" cy="190055"/>
          </a:xfrm>
        </p:grpSpPr>
        <p:sp>
          <p:nvSpPr>
            <p:cNvPr id="1378" name="Google Shape;1378;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2" name="Google Shape;1382;p11"/>
          <p:cNvGrpSpPr/>
          <p:nvPr/>
        </p:nvGrpSpPr>
        <p:grpSpPr>
          <a:xfrm>
            <a:off x="8058300" y="904099"/>
            <a:ext cx="134058" cy="141230"/>
            <a:chOff x="3770248" y="2527300"/>
            <a:chExt cx="180404" cy="190055"/>
          </a:xfrm>
        </p:grpSpPr>
        <p:sp>
          <p:nvSpPr>
            <p:cNvPr id="1383" name="Google Shape;1383;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7" name="Google Shape;1387;p11"/>
          <p:cNvGrpSpPr/>
          <p:nvPr/>
        </p:nvGrpSpPr>
        <p:grpSpPr>
          <a:xfrm rot="5400000">
            <a:off x="7921199" y="266918"/>
            <a:ext cx="117260" cy="134268"/>
            <a:chOff x="3462796" y="2555878"/>
            <a:chExt cx="157798" cy="180711"/>
          </a:xfrm>
        </p:grpSpPr>
        <p:sp>
          <p:nvSpPr>
            <p:cNvPr id="1388" name="Google Shape;1388;p11"/>
            <p:cNvSpPr/>
            <p:nvPr/>
          </p:nvSpPr>
          <p:spPr>
            <a:xfrm>
              <a:off x="3528860" y="2555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11"/>
            <p:cNvSpPr/>
            <p:nvPr/>
          </p:nvSpPr>
          <p:spPr>
            <a:xfrm>
              <a:off x="3528860" y="2682878"/>
              <a:ext cx="20839" cy="53711"/>
            </a:xfrm>
            <a:custGeom>
              <a:avLst/>
              <a:gdLst/>
              <a:ahLst/>
              <a:cxnLst/>
              <a:rect l="l" t="t" r="r" b="b"/>
              <a:pathLst>
                <a:path w="20839" h="53711" extrusionOk="0">
                  <a:moveTo>
                    <a:pt x="9741" y="60"/>
                  </a:moveTo>
                  <a:cubicBezTo>
                    <a:pt x="-2451" y="2600"/>
                    <a:pt x="-4483" y="55686"/>
                    <a:pt x="11074" y="53654"/>
                  </a:cubicBezTo>
                  <a:cubicBezTo>
                    <a:pt x="23266" y="51114"/>
                    <a:pt x="25362" y="-2035"/>
                    <a:pt x="9741" y="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11"/>
            <p:cNvSpPr/>
            <p:nvPr/>
          </p:nvSpPr>
          <p:spPr>
            <a:xfrm>
              <a:off x="3571315" y="2597137"/>
              <a:ext cx="47570" cy="33554"/>
            </a:xfrm>
            <a:custGeom>
              <a:avLst/>
              <a:gdLst/>
              <a:ahLst/>
              <a:cxnLst/>
              <a:rect l="l" t="t" r="r" b="b"/>
              <a:pathLst>
                <a:path w="47570" h="33554" extrusionOk="0">
                  <a:moveTo>
                    <a:pt x="47423" y="3886"/>
                  </a:moveTo>
                  <a:cubicBezTo>
                    <a:pt x="36183" y="-9449"/>
                    <a:pt x="10910" y="15189"/>
                    <a:pt x="306" y="22936"/>
                  </a:cubicBezTo>
                  <a:cubicBezTo>
                    <a:pt x="-4584" y="50305"/>
                    <a:pt x="50788" y="17729"/>
                    <a:pt x="47423" y="38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11"/>
            <p:cNvSpPr/>
            <p:nvPr/>
          </p:nvSpPr>
          <p:spPr>
            <a:xfrm>
              <a:off x="3572203" y="2660050"/>
              <a:ext cx="48391" cy="35006"/>
            </a:xfrm>
            <a:custGeom>
              <a:avLst/>
              <a:gdLst/>
              <a:ahLst/>
              <a:cxnLst/>
              <a:rect l="l" t="t" r="r" b="b"/>
              <a:pathLst>
                <a:path w="48391" h="35006" extrusionOk="0">
                  <a:moveTo>
                    <a:pt x="45900" y="20221"/>
                  </a:moveTo>
                  <a:cubicBezTo>
                    <a:pt x="32120" y="15713"/>
                    <a:pt x="14849" y="-8608"/>
                    <a:pt x="1450" y="3203"/>
                  </a:cubicBezTo>
                  <a:cubicBezTo>
                    <a:pt x="-11123" y="21047"/>
                    <a:pt x="62664" y="54384"/>
                    <a:pt x="45900" y="20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11"/>
            <p:cNvSpPr/>
            <p:nvPr/>
          </p:nvSpPr>
          <p:spPr>
            <a:xfrm>
              <a:off x="3466564" y="2662661"/>
              <a:ext cx="42019" cy="33548"/>
            </a:xfrm>
            <a:custGeom>
              <a:avLst/>
              <a:gdLst/>
              <a:ahLst/>
              <a:cxnLst/>
              <a:rect l="l" t="t" r="r" b="b"/>
              <a:pathLst>
                <a:path w="42019" h="33548" extrusionOk="0">
                  <a:moveTo>
                    <a:pt x="41239" y="1798"/>
                  </a:moveTo>
                  <a:cubicBezTo>
                    <a:pt x="31397" y="-7981"/>
                    <a:pt x="-17625" y="24912"/>
                    <a:pt x="6695" y="33548"/>
                  </a:cubicBezTo>
                  <a:cubicBezTo>
                    <a:pt x="17935" y="27452"/>
                    <a:pt x="47145" y="17991"/>
                    <a:pt x="41239" y="17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11"/>
            <p:cNvSpPr/>
            <p:nvPr/>
          </p:nvSpPr>
          <p:spPr>
            <a:xfrm>
              <a:off x="3462796" y="2597064"/>
              <a:ext cx="40843" cy="33781"/>
            </a:xfrm>
            <a:custGeom>
              <a:avLst/>
              <a:gdLst/>
              <a:ahLst/>
              <a:cxnLst/>
              <a:rect l="l" t="t" r="r" b="b"/>
              <a:pathLst>
                <a:path w="40843" h="33781" extrusionOk="0">
                  <a:moveTo>
                    <a:pt x="38339" y="18755"/>
                  </a:moveTo>
                  <a:cubicBezTo>
                    <a:pt x="27163" y="13865"/>
                    <a:pt x="13447" y="-8614"/>
                    <a:pt x="1509" y="3578"/>
                  </a:cubicBezTo>
                  <a:cubicBezTo>
                    <a:pt x="-10556" y="21676"/>
                    <a:pt x="54151" y="52346"/>
                    <a:pt x="38339" y="187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4" name="Google Shape;1394;p11"/>
          <p:cNvGrpSpPr/>
          <p:nvPr/>
        </p:nvGrpSpPr>
        <p:grpSpPr>
          <a:xfrm>
            <a:off x="5090998" y="711414"/>
            <a:ext cx="98645" cy="103922"/>
            <a:chOff x="3770248" y="2527300"/>
            <a:chExt cx="180404" cy="190055"/>
          </a:xfrm>
        </p:grpSpPr>
        <p:sp>
          <p:nvSpPr>
            <p:cNvPr id="1395" name="Google Shape;1395;p11"/>
            <p:cNvSpPr/>
            <p:nvPr/>
          </p:nvSpPr>
          <p:spPr>
            <a:xfrm>
              <a:off x="3775135" y="2655951"/>
              <a:ext cx="51441" cy="61404"/>
            </a:xfrm>
            <a:custGeom>
              <a:avLst/>
              <a:gdLst/>
              <a:ahLst/>
              <a:cxnLst/>
              <a:rect l="l" t="t" r="r" b="b"/>
              <a:pathLst>
                <a:path w="51441" h="61404" extrusionOk="0">
                  <a:moveTo>
                    <a:pt x="50930" y="0"/>
                  </a:moveTo>
                  <a:cubicBezTo>
                    <a:pt x="32959" y="889"/>
                    <a:pt x="-4823" y="43497"/>
                    <a:pt x="511" y="61404"/>
                  </a:cubicBezTo>
                  <a:cubicBezTo>
                    <a:pt x="18545" y="60579"/>
                    <a:pt x="56264" y="17970"/>
                    <a:pt x="509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11"/>
            <p:cNvSpPr/>
            <p:nvPr/>
          </p:nvSpPr>
          <p:spPr>
            <a:xfrm>
              <a:off x="3894324" y="2527300"/>
              <a:ext cx="51441" cy="61341"/>
            </a:xfrm>
            <a:custGeom>
              <a:avLst/>
              <a:gdLst/>
              <a:ahLst/>
              <a:cxnLst/>
              <a:rect l="l" t="t" r="r" b="b"/>
              <a:pathLst>
                <a:path w="51441" h="61341" extrusionOk="0">
                  <a:moveTo>
                    <a:pt x="50931" y="0"/>
                  </a:moveTo>
                  <a:cubicBezTo>
                    <a:pt x="32897" y="826"/>
                    <a:pt x="-4822" y="43434"/>
                    <a:pt x="512" y="61341"/>
                  </a:cubicBezTo>
                  <a:cubicBezTo>
                    <a:pt x="18482" y="60325"/>
                    <a:pt x="56265" y="17717"/>
                    <a:pt x="509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11"/>
            <p:cNvSpPr/>
            <p:nvPr/>
          </p:nvSpPr>
          <p:spPr>
            <a:xfrm>
              <a:off x="3770248" y="2531866"/>
              <a:ext cx="58420" cy="54430"/>
            </a:xfrm>
            <a:custGeom>
              <a:avLst/>
              <a:gdLst/>
              <a:ahLst/>
              <a:cxnLst/>
              <a:rect l="l" t="t" r="r" b="b"/>
              <a:pathLst>
                <a:path w="58420" h="54430" extrusionOk="0">
                  <a:moveTo>
                    <a:pt x="58421" y="54107"/>
                  </a:moveTo>
                  <a:cubicBezTo>
                    <a:pt x="58421" y="36137"/>
                    <a:pt x="18225" y="-3995"/>
                    <a:pt x="1" y="323"/>
                  </a:cubicBezTo>
                  <a:cubicBezTo>
                    <a:pt x="-190" y="18357"/>
                    <a:pt x="40260" y="58425"/>
                    <a:pt x="58421" y="54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11"/>
            <p:cNvSpPr/>
            <p:nvPr/>
          </p:nvSpPr>
          <p:spPr>
            <a:xfrm>
              <a:off x="3892168" y="2658113"/>
              <a:ext cx="58484" cy="54484"/>
            </a:xfrm>
            <a:custGeom>
              <a:avLst/>
              <a:gdLst/>
              <a:ahLst/>
              <a:cxnLst/>
              <a:rect l="l" t="t" r="r" b="b"/>
              <a:pathLst>
                <a:path w="58484" h="54484" extrusionOk="0">
                  <a:moveTo>
                    <a:pt x="58484" y="54162"/>
                  </a:moveTo>
                  <a:cubicBezTo>
                    <a:pt x="58484" y="36128"/>
                    <a:pt x="18225" y="-3940"/>
                    <a:pt x="1" y="314"/>
                  </a:cubicBezTo>
                  <a:cubicBezTo>
                    <a:pt x="-190" y="18348"/>
                    <a:pt x="40260" y="58480"/>
                    <a:pt x="58484" y="54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9" name="Google Shape;1399;p11"/>
          <p:cNvGrpSpPr/>
          <p:nvPr/>
        </p:nvGrpSpPr>
        <p:grpSpPr>
          <a:xfrm>
            <a:off x="6153388" y="34"/>
            <a:ext cx="572336" cy="1286416"/>
            <a:chOff x="2484475" y="746199"/>
            <a:chExt cx="1046700" cy="2352626"/>
          </a:xfrm>
        </p:grpSpPr>
        <p:sp>
          <p:nvSpPr>
            <p:cNvPr id="1400" name="Google Shape;1400;p11"/>
            <p:cNvSpPr/>
            <p:nvPr/>
          </p:nvSpPr>
          <p:spPr>
            <a:xfrm>
              <a:off x="2484475" y="2052125"/>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1"/>
            <p:cNvSpPr/>
            <p:nvPr/>
          </p:nvSpPr>
          <p:spPr>
            <a:xfrm>
              <a:off x="2643144" y="2210793"/>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 name="Google Shape;1402;p11"/>
            <p:cNvGrpSpPr/>
            <p:nvPr/>
          </p:nvGrpSpPr>
          <p:grpSpPr>
            <a:xfrm>
              <a:off x="2769703" y="746199"/>
              <a:ext cx="510180" cy="2066757"/>
              <a:chOff x="1818382" y="1899501"/>
              <a:chExt cx="466728" cy="1890730"/>
            </a:xfrm>
          </p:grpSpPr>
          <p:grpSp>
            <p:nvGrpSpPr>
              <p:cNvPr id="1403" name="Google Shape;1403;p11"/>
              <p:cNvGrpSpPr/>
              <p:nvPr/>
            </p:nvGrpSpPr>
            <p:grpSpPr>
              <a:xfrm>
                <a:off x="1818382" y="2971595"/>
                <a:ext cx="466728" cy="818636"/>
                <a:chOff x="1818382" y="2942618"/>
                <a:chExt cx="466728" cy="818636"/>
              </a:xfrm>
            </p:grpSpPr>
            <p:sp>
              <p:nvSpPr>
                <p:cNvPr id="1404" name="Google Shape;1404;p11"/>
                <p:cNvSpPr/>
                <p:nvPr/>
              </p:nvSpPr>
              <p:spPr>
                <a:xfrm>
                  <a:off x="1951772" y="2948396"/>
                  <a:ext cx="202080" cy="208143"/>
                </a:xfrm>
                <a:custGeom>
                  <a:avLst/>
                  <a:gdLst/>
                  <a:ahLst/>
                  <a:cxnLst/>
                  <a:rect l="l" t="t" r="r" b="b"/>
                  <a:pathLst>
                    <a:path w="202080" h="208143" extrusionOk="0">
                      <a:moveTo>
                        <a:pt x="15038" y="208143"/>
                      </a:moveTo>
                      <a:cubicBezTo>
                        <a:pt x="13132" y="168837"/>
                        <a:pt x="-13030" y="86033"/>
                        <a:pt x="8370" y="57521"/>
                      </a:cubicBezTo>
                      <a:cubicBezTo>
                        <a:pt x="12625" y="47552"/>
                        <a:pt x="30278" y="53140"/>
                        <a:pt x="32881" y="42726"/>
                      </a:cubicBezTo>
                      <a:cubicBezTo>
                        <a:pt x="35485" y="-11186"/>
                        <a:pt x="164834" y="-17218"/>
                        <a:pt x="166739" y="42726"/>
                      </a:cubicBezTo>
                      <a:cubicBezTo>
                        <a:pt x="166739" y="51679"/>
                        <a:pt x="176899" y="48123"/>
                        <a:pt x="182106" y="47679"/>
                      </a:cubicBezTo>
                      <a:cubicBezTo>
                        <a:pt x="221285" y="61458"/>
                        <a:pt x="190869" y="163884"/>
                        <a:pt x="190171" y="205921"/>
                      </a:cubicBezTo>
                      <a:cubicBezTo>
                        <a:pt x="129528" y="203254"/>
                        <a:pt x="70029" y="200523"/>
                        <a:pt x="15038" y="2081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11"/>
                <p:cNvSpPr/>
                <p:nvPr/>
              </p:nvSpPr>
              <p:spPr>
                <a:xfrm>
                  <a:off x="1833104" y="3156294"/>
                  <a:ext cx="444195" cy="592827"/>
                </a:xfrm>
                <a:custGeom>
                  <a:avLst/>
                  <a:gdLst/>
                  <a:ahLst/>
                  <a:cxnLst/>
                  <a:rect l="l" t="t" r="r" b="b"/>
                  <a:pathLst>
                    <a:path w="444195" h="592827" extrusionOk="0">
                      <a:moveTo>
                        <a:pt x="211556" y="592827"/>
                      </a:moveTo>
                      <a:cubicBezTo>
                        <a:pt x="2006" y="586922"/>
                        <a:pt x="-51715" y="421377"/>
                        <a:pt x="49695" y="230877"/>
                      </a:cubicBezTo>
                      <a:cubicBezTo>
                        <a:pt x="155993" y="12945"/>
                        <a:pt x="800" y="-5978"/>
                        <a:pt x="315315" y="1198"/>
                      </a:cubicBezTo>
                      <a:cubicBezTo>
                        <a:pt x="366115" y="53077"/>
                        <a:pt x="345160" y="156709"/>
                        <a:pt x="388277" y="228972"/>
                      </a:cubicBezTo>
                      <a:cubicBezTo>
                        <a:pt x="514134" y="439856"/>
                        <a:pt x="415645" y="578159"/>
                        <a:pt x="211556" y="592827"/>
                      </a:cubicBezTo>
                      <a:close/>
                    </a:path>
                  </a:pathLst>
                </a:custGeom>
                <a:solidFill>
                  <a:srgbClr val="FFE59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11"/>
                <p:cNvSpPr/>
                <p:nvPr/>
              </p:nvSpPr>
              <p:spPr>
                <a:xfrm>
                  <a:off x="1818382" y="2942618"/>
                  <a:ext cx="466728" cy="818636"/>
                </a:xfrm>
                <a:custGeom>
                  <a:avLst/>
                  <a:gdLst/>
                  <a:ahLst/>
                  <a:cxnLst/>
                  <a:rect l="l" t="t" r="r" b="b"/>
                  <a:pathLst>
                    <a:path w="466728" h="818636" extrusionOk="0">
                      <a:moveTo>
                        <a:pt x="413730" y="440997"/>
                      </a:moveTo>
                      <a:cubicBezTo>
                        <a:pt x="355564" y="353938"/>
                        <a:pt x="388838" y="243448"/>
                        <a:pt x="332323" y="212841"/>
                      </a:cubicBezTo>
                      <a:cubicBezTo>
                        <a:pt x="341474" y="160701"/>
                        <a:pt x="342668" y="107476"/>
                        <a:pt x="335879" y="54980"/>
                      </a:cubicBezTo>
                      <a:cubicBezTo>
                        <a:pt x="332577" y="42280"/>
                        <a:pt x="316004" y="50599"/>
                        <a:pt x="306479" y="48630"/>
                      </a:cubicBezTo>
                      <a:cubicBezTo>
                        <a:pt x="306860" y="-17537"/>
                        <a:pt x="162715" y="-14870"/>
                        <a:pt x="159921" y="48630"/>
                      </a:cubicBezTo>
                      <a:cubicBezTo>
                        <a:pt x="98580" y="52250"/>
                        <a:pt x="141252" y="172709"/>
                        <a:pt x="140553" y="213159"/>
                      </a:cubicBezTo>
                      <a:cubicBezTo>
                        <a:pt x="105057" y="231383"/>
                        <a:pt x="103723" y="274563"/>
                        <a:pt x="102453" y="310060"/>
                      </a:cubicBezTo>
                      <a:cubicBezTo>
                        <a:pt x="97234" y="356427"/>
                        <a:pt x="82349" y="401182"/>
                        <a:pt x="58765" y="441441"/>
                      </a:cubicBezTo>
                      <a:cubicBezTo>
                        <a:pt x="-124178" y="764783"/>
                        <a:pt x="171288" y="823140"/>
                        <a:pt x="250027" y="818377"/>
                      </a:cubicBezTo>
                      <a:cubicBezTo>
                        <a:pt x="471833" y="804535"/>
                        <a:pt x="517553" y="614542"/>
                        <a:pt x="413730" y="440997"/>
                      </a:cubicBezTo>
                      <a:close/>
                      <a:moveTo>
                        <a:pt x="322417" y="107431"/>
                      </a:moveTo>
                      <a:cubicBezTo>
                        <a:pt x="322862" y="119369"/>
                        <a:pt x="322862" y="131371"/>
                        <a:pt x="322417" y="143309"/>
                      </a:cubicBezTo>
                      <a:cubicBezTo>
                        <a:pt x="265788" y="153837"/>
                        <a:pt x="209934" y="168156"/>
                        <a:pt x="155222" y="186171"/>
                      </a:cubicBezTo>
                      <a:cubicBezTo>
                        <a:pt x="153825" y="175757"/>
                        <a:pt x="152555" y="165343"/>
                        <a:pt x="151348" y="154866"/>
                      </a:cubicBezTo>
                      <a:cubicBezTo>
                        <a:pt x="209191" y="142185"/>
                        <a:pt x="266302" y="126348"/>
                        <a:pt x="322417" y="107431"/>
                      </a:cubicBezTo>
                      <a:close/>
                      <a:moveTo>
                        <a:pt x="270538" y="514911"/>
                      </a:moveTo>
                      <a:cubicBezTo>
                        <a:pt x="290921" y="432742"/>
                        <a:pt x="171033" y="476811"/>
                        <a:pt x="221770" y="547423"/>
                      </a:cubicBezTo>
                      <a:cubicBezTo>
                        <a:pt x="201005" y="569394"/>
                        <a:pt x="150777" y="562726"/>
                        <a:pt x="161064" y="525135"/>
                      </a:cubicBezTo>
                      <a:cubicBezTo>
                        <a:pt x="172367" y="494210"/>
                        <a:pt x="197449" y="470143"/>
                        <a:pt x="209133" y="439028"/>
                      </a:cubicBezTo>
                      <a:cubicBezTo>
                        <a:pt x="238966" y="372588"/>
                        <a:pt x="245906" y="298128"/>
                        <a:pt x="228882" y="227319"/>
                      </a:cubicBezTo>
                      <a:cubicBezTo>
                        <a:pt x="235124" y="229339"/>
                        <a:pt x="241887" y="229040"/>
                        <a:pt x="247932" y="226494"/>
                      </a:cubicBezTo>
                      <a:cubicBezTo>
                        <a:pt x="236185" y="314949"/>
                        <a:pt x="272697" y="400547"/>
                        <a:pt x="308511" y="479605"/>
                      </a:cubicBezTo>
                      <a:cubicBezTo>
                        <a:pt x="345150" y="534913"/>
                        <a:pt x="303494" y="594603"/>
                        <a:pt x="246471" y="547804"/>
                      </a:cubicBezTo>
                      <a:cubicBezTo>
                        <a:pt x="256295" y="538253"/>
                        <a:pt x="264340" y="527027"/>
                        <a:pt x="270220" y="514657"/>
                      </a:cubicBezTo>
                      <a:close/>
                      <a:moveTo>
                        <a:pt x="235803" y="534596"/>
                      </a:moveTo>
                      <a:cubicBezTo>
                        <a:pt x="220436" y="518467"/>
                        <a:pt x="229072" y="474017"/>
                        <a:pt x="255235" y="493956"/>
                      </a:cubicBezTo>
                      <a:cubicBezTo>
                        <a:pt x="261394" y="509196"/>
                        <a:pt x="244439" y="523039"/>
                        <a:pt x="235486" y="534342"/>
                      </a:cubicBezTo>
                      <a:close/>
                      <a:moveTo>
                        <a:pt x="157317" y="205602"/>
                      </a:moveTo>
                      <a:cubicBezTo>
                        <a:pt x="157317" y="204904"/>
                        <a:pt x="157317" y="204205"/>
                        <a:pt x="157317" y="203507"/>
                      </a:cubicBezTo>
                      <a:cubicBezTo>
                        <a:pt x="210956" y="185962"/>
                        <a:pt x="265655" y="171839"/>
                        <a:pt x="321084" y="161216"/>
                      </a:cubicBezTo>
                      <a:cubicBezTo>
                        <a:pt x="320004" y="176138"/>
                        <a:pt x="318353" y="190997"/>
                        <a:pt x="315941" y="205666"/>
                      </a:cubicBezTo>
                      <a:cubicBezTo>
                        <a:pt x="298795" y="200713"/>
                        <a:pt x="178971" y="199443"/>
                        <a:pt x="157317" y="205602"/>
                      </a:cubicBezTo>
                      <a:close/>
                      <a:moveTo>
                        <a:pt x="318925" y="66537"/>
                      </a:moveTo>
                      <a:cubicBezTo>
                        <a:pt x="319750" y="74157"/>
                        <a:pt x="320449" y="81714"/>
                        <a:pt x="320957" y="89334"/>
                      </a:cubicBezTo>
                      <a:cubicBezTo>
                        <a:pt x="264493" y="108111"/>
                        <a:pt x="207095" y="123967"/>
                        <a:pt x="148999" y="136832"/>
                      </a:cubicBezTo>
                      <a:cubicBezTo>
                        <a:pt x="148173" y="129402"/>
                        <a:pt x="147602" y="121909"/>
                        <a:pt x="147094" y="114480"/>
                      </a:cubicBezTo>
                      <a:cubicBezTo>
                        <a:pt x="199367" y="108301"/>
                        <a:pt x="249945" y="92020"/>
                        <a:pt x="296001" y="66537"/>
                      </a:cubicBezTo>
                      <a:close/>
                      <a:moveTo>
                        <a:pt x="177002" y="47805"/>
                      </a:moveTo>
                      <a:cubicBezTo>
                        <a:pt x="177828" y="8498"/>
                        <a:pt x="287810" y="8625"/>
                        <a:pt x="288699" y="48313"/>
                      </a:cubicBezTo>
                      <a:cubicBezTo>
                        <a:pt x="251424" y="48313"/>
                        <a:pt x="214213" y="48694"/>
                        <a:pt x="176939" y="48313"/>
                      </a:cubicBezTo>
                      <a:cubicBezTo>
                        <a:pt x="177193" y="48059"/>
                        <a:pt x="177257" y="47932"/>
                        <a:pt x="177257" y="47805"/>
                      </a:cubicBezTo>
                      <a:close/>
                      <a:moveTo>
                        <a:pt x="146713" y="71871"/>
                      </a:moveTo>
                      <a:cubicBezTo>
                        <a:pt x="177002" y="57520"/>
                        <a:pt x="222532" y="70411"/>
                        <a:pt x="256949" y="66537"/>
                      </a:cubicBezTo>
                      <a:cubicBezTo>
                        <a:pt x="221592" y="81917"/>
                        <a:pt x="184178" y="92039"/>
                        <a:pt x="145888" y="96573"/>
                      </a:cubicBezTo>
                      <a:cubicBezTo>
                        <a:pt x="146141" y="88381"/>
                        <a:pt x="143792" y="79555"/>
                        <a:pt x="146967" y="71871"/>
                      </a:cubicBezTo>
                      <a:close/>
                      <a:moveTo>
                        <a:pt x="350675" y="770371"/>
                      </a:moveTo>
                      <a:cubicBezTo>
                        <a:pt x="158270" y="868796"/>
                        <a:pt x="-63536" y="698362"/>
                        <a:pt x="54193" y="490971"/>
                      </a:cubicBezTo>
                      <a:cubicBezTo>
                        <a:pt x="77371" y="438901"/>
                        <a:pt x="106010" y="388355"/>
                        <a:pt x="116804" y="331713"/>
                      </a:cubicBezTo>
                      <a:cubicBezTo>
                        <a:pt x="121885" y="263641"/>
                        <a:pt x="121122" y="204713"/>
                        <a:pt x="210721" y="223255"/>
                      </a:cubicBezTo>
                      <a:cubicBezTo>
                        <a:pt x="226723" y="301360"/>
                        <a:pt x="222278" y="385688"/>
                        <a:pt x="180939" y="456554"/>
                      </a:cubicBezTo>
                      <a:cubicBezTo>
                        <a:pt x="165001" y="485129"/>
                        <a:pt x="126457" y="522975"/>
                        <a:pt x="147030" y="558154"/>
                      </a:cubicBezTo>
                      <a:cubicBezTo>
                        <a:pt x="165636" y="587936"/>
                        <a:pt x="208752" y="581459"/>
                        <a:pt x="231739" y="560377"/>
                      </a:cubicBezTo>
                      <a:cubicBezTo>
                        <a:pt x="277777" y="613590"/>
                        <a:pt x="364772" y="561710"/>
                        <a:pt x="334482" y="495924"/>
                      </a:cubicBezTo>
                      <a:cubicBezTo>
                        <a:pt x="299240" y="409120"/>
                        <a:pt x="249964" y="319521"/>
                        <a:pt x="265267" y="222874"/>
                      </a:cubicBezTo>
                      <a:cubicBezTo>
                        <a:pt x="351310" y="205475"/>
                        <a:pt x="350675" y="267324"/>
                        <a:pt x="355438" y="332031"/>
                      </a:cubicBezTo>
                      <a:cubicBezTo>
                        <a:pt x="394553" y="482907"/>
                        <a:pt x="549557" y="659881"/>
                        <a:pt x="350929" y="770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07" name="Google Shape;1407;p11"/>
              <p:cNvSpPr/>
              <p:nvPr/>
            </p:nvSpPr>
            <p:spPr>
              <a:xfrm>
                <a:off x="2046061" y="1899501"/>
                <a:ext cx="17700" cy="1078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 name="Google Shape;1408;p11"/>
            <p:cNvSpPr/>
            <p:nvPr/>
          </p:nvSpPr>
          <p:spPr>
            <a:xfrm>
              <a:off x="2848289" y="2564652"/>
              <a:ext cx="130735" cy="158472"/>
            </a:xfrm>
            <a:custGeom>
              <a:avLst/>
              <a:gdLst/>
              <a:ahLst/>
              <a:cxnLst/>
              <a:rect l="l" t="t" r="r" b="b"/>
              <a:pathLst>
                <a:path w="4784" h="5799" extrusionOk="0">
                  <a:moveTo>
                    <a:pt x="0" y="0"/>
                  </a:moveTo>
                  <a:cubicBezTo>
                    <a:pt x="0" y="2506"/>
                    <a:pt x="2375" y="5110"/>
                    <a:pt x="4784" y="5799"/>
                  </a:cubicBezTo>
                </a:path>
              </a:pathLst>
            </a:custGeom>
            <a:noFill/>
            <a:ln w="19050" cap="rnd" cmpd="sng">
              <a:solidFill>
                <a:schemeClr val="lt1"/>
              </a:solidFill>
              <a:prstDash val="solid"/>
              <a:round/>
              <a:headEnd type="none" w="med" len="med"/>
              <a:tailEnd type="none" w="med" len="med"/>
            </a:ln>
          </p:spPr>
        </p:sp>
      </p:grpSp>
      <p:grpSp>
        <p:nvGrpSpPr>
          <p:cNvPr id="1409" name="Google Shape;1409;p11"/>
          <p:cNvGrpSpPr/>
          <p:nvPr/>
        </p:nvGrpSpPr>
        <p:grpSpPr>
          <a:xfrm>
            <a:off x="6961227" y="30"/>
            <a:ext cx="495013" cy="706398"/>
            <a:chOff x="3961868" y="621833"/>
            <a:chExt cx="905291" cy="1291877"/>
          </a:xfrm>
        </p:grpSpPr>
        <p:grpSp>
          <p:nvGrpSpPr>
            <p:cNvPr id="1410" name="Google Shape;1410;p11"/>
            <p:cNvGrpSpPr/>
            <p:nvPr/>
          </p:nvGrpSpPr>
          <p:grpSpPr>
            <a:xfrm>
              <a:off x="3961868" y="1008419"/>
              <a:ext cx="905291" cy="905291"/>
              <a:chOff x="764100" y="3623300"/>
              <a:chExt cx="1046700" cy="1046700"/>
            </a:xfrm>
          </p:grpSpPr>
          <p:sp>
            <p:nvSpPr>
              <p:cNvPr id="1411" name="Google Shape;1411;p11"/>
              <p:cNvSpPr/>
              <p:nvPr/>
            </p:nvSpPr>
            <p:spPr>
              <a:xfrm>
                <a:off x="764100" y="3623300"/>
                <a:ext cx="1046700" cy="10467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1"/>
              <p:cNvSpPr/>
              <p:nvPr/>
            </p:nvSpPr>
            <p:spPr>
              <a:xfrm>
                <a:off x="922769" y="3781968"/>
                <a:ext cx="729300" cy="729300"/>
              </a:xfrm>
              <a:prstGeom prst="ellipse">
                <a:avLst/>
              </a:prstGeom>
              <a:solidFill>
                <a:srgbClr val="D8B8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11"/>
            <p:cNvGrpSpPr/>
            <p:nvPr/>
          </p:nvGrpSpPr>
          <p:grpSpPr>
            <a:xfrm>
              <a:off x="4155315" y="621833"/>
              <a:ext cx="522826" cy="1099260"/>
              <a:chOff x="2447534" y="2604168"/>
              <a:chExt cx="478297" cy="1005636"/>
            </a:xfrm>
          </p:grpSpPr>
          <p:grpSp>
            <p:nvGrpSpPr>
              <p:cNvPr id="1414" name="Google Shape;1414;p11"/>
              <p:cNvGrpSpPr/>
              <p:nvPr/>
            </p:nvGrpSpPr>
            <p:grpSpPr>
              <a:xfrm>
                <a:off x="2447534" y="2604168"/>
                <a:ext cx="478297" cy="1005636"/>
                <a:chOff x="2447534" y="2604168"/>
                <a:chExt cx="478297" cy="1005636"/>
              </a:xfrm>
            </p:grpSpPr>
            <p:grpSp>
              <p:nvGrpSpPr>
                <p:cNvPr id="1415" name="Google Shape;1415;p11"/>
                <p:cNvGrpSpPr/>
                <p:nvPr/>
              </p:nvGrpSpPr>
              <p:grpSpPr>
                <a:xfrm>
                  <a:off x="2447534" y="2971595"/>
                  <a:ext cx="478297" cy="638209"/>
                  <a:chOff x="2447534" y="3081786"/>
                  <a:chExt cx="478297" cy="638209"/>
                </a:xfrm>
              </p:grpSpPr>
              <p:sp>
                <p:nvSpPr>
                  <p:cNvPr id="1416" name="Google Shape;1416;p11"/>
                  <p:cNvSpPr/>
                  <p:nvPr/>
                </p:nvSpPr>
                <p:spPr>
                  <a:xfrm>
                    <a:off x="2591014" y="3097533"/>
                    <a:ext cx="179593" cy="168416"/>
                  </a:xfrm>
                  <a:custGeom>
                    <a:avLst/>
                    <a:gdLst/>
                    <a:ahLst/>
                    <a:cxnLst/>
                    <a:rect l="l" t="t" r="r" b="b"/>
                    <a:pathLst>
                      <a:path w="179593" h="168416" extrusionOk="0">
                        <a:moveTo>
                          <a:pt x="0" y="168417"/>
                        </a:moveTo>
                        <a:cubicBezTo>
                          <a:pt x="0" y="125745"/>
                          <a:pt x="5779" y="81168"/>
                          <a:pt x="2349" y="39004"/>
                        </a:cubicBezTo>
                        <a:cubicBezTo>
                          <a:pt x="8128" y="33924"/>
                          <a:pt x="29020" y="36527"/>
                          <a:pt x="37148" y="34622"/>
                        </a:cubicBezTo>
                        <a:cubicBezTo>
                          <a:pt x="48577" y="31575"/>
                          <a:pt x="35052" y="16652"/>
                          <a:pt x="41148" y="11254"/>
                        </a:cubicBezTo>
                        <a:cubicBezTo>
                          <a:pt x="60198" y="-10653"/>
                          <a:pt x="146685" y="1412"/>
                          <a:pt x="147320" y="30304"/>
                        </a:cubicBezTo>
                        <a:cubicBezTo>
                          <a:pt x="146577" y="33733"/>
                          <a:pt x="148761" y="37112"/>
                          <a:pt x="152184" y="37855"/>
                        </a:cubicBezTo>
                        <a:cubicBezTo>
                          <a:pt x="152527" y="37925"/>
                          <a:pt x="152876" y="37969"/>
                          <a:pt x="153226" y="37988"/>
                        </a:cubicBezTo>
                        <a:cubicBezTo>
                          <a:pt x="199009" y="46307"/>
                          <a:pt x="171196" y="124983"/>
                          <a:pt x="171514" y="162194"/>
                        </a:cubicBezTo>
                        <a:cubicBezTo>
                          <a:pt x="116268" y="155717"/>
                          <a:pt x="51435" y="152225"/>
                          <a:pt x="0" y="1684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11"/>
                  <p:cNvSpPr/>
                  <p:nvPr/>
                </p:nvSpPr>
                <p:spPr>
                  <a:xfrm>
                    <a:off x="2458233" y="3250561"/>
                    <a:ext cx="453667" cy="462047"/>
                  </a:xfrm>
                  <a:custGeom>
                    <a:avLst/>
                    <a:gdLst/>
                    <a:ahLst/>
                    <a:cxnLst/>
                    <a:rect l="l" t="t" r="r" b="b"/>
                    <a:pathLst>
                      <a:path w="453667" h="462047" extrusionOk="0">
                        <a:moveTo>
                          <a:pt x="221935" y="462048"/>
                        </a:moveTo>
                        <a:cubicBezTo>
                          <a:pt x="-59306" y="460714"/>
                          <a:pt x="-82865" y="22373"/>
                          <a:pt x="206568" y="847"/>
                        </a:cubicBezTo>
                        <a:cubicBezTo>
                          <a:pt x="522671" y="-22712"/>
                          <a:pt x="543753" y="452904"/>
                          <a:pt x="221935" y="462048"/>
                        </a:cubicBezTo>
                        <a:close/>
                      </a:path>
                    </a:pathLst>
                  </a:custGeom>
                  <a:solidFill>
                    <a:srgbClr val="D9D2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11"/>
                  <p:cNvSpPr/>
                  <p:nvPr/>
                </p:nvSpPr>
                <p:spPr>
                  <a:xfrm>
                    <a:off x="2447534" y="3081786"/>
                    <a:ext cx="478297" cy="638209"/>
                  </a:xfrm>
                  <a:custGeom>
                    <a:avLst/>
                    <a:gdLst/>
                    <a:ahLst/>
                    <a:cxnLst/>
                    <a:rect l="l" t="t" r="r" b="b"/>
                    <a:pathLst>
                      <a:path w="478297" h="638209" extrusionOk="0">
                        <a:moveTo>
                          <a:pt x="474760" y="358979"/>
                        </a:moveTo>
                        <a:cubicBezTo>
                          <a:pt x="461679" y="274778"/>
                          <a:pt x="399195" y="202960"/>
                          <a:pt x="320201" y="173178"/>
                        </a:cubicBezTo>
                        <a:cubicBezTo>
                          <a:pt x="320201" y="137618"/>
                          <a:pt x="347824" y="40273"/>
                          <a:pt x="296008" y="38050"/>
                        </a:cubicBezTo>
                        <a:cubicBezTo>
                          <a:pt x="297722" y="5792"/>
                          <a:pt x="256955" y="7316"/>
                          <a:pt x="234286" y="3379"/>
                        </a:cubicBezTo>
                        <a:cubicBezTo>
                          <a:pt x="210981" y="-4749"/>
                          <a:pt x="165198" y="331"/>
                          <a:pt x="178406" y="34748"/>
                        </a:cubicBezTo>
                        <a:cubicBezTo>
                          <a:pt x="166277" y="37224"/>
                          <a:pt x="129765" y="31129"/>
                          <a:pt x="140306" y="52718"/>
                        </a:cubicBezTo>
                        <a:cubicBezTo>
                          <a:pt x="138210" y="96153"/>
                          <a:pt x="137448" y="139713"/>
                          <a:pt x="135797" y="183148"/>
                        </a:cubicBezTo>
                        <a:cubicBezTo>
                          <a:pt x="-17047" y="249949"/>
                          <a:pt x="-46892" y="468453"/>
                          <a:pt x="77123" y="577673"/>
                        </a:cubicBezTo>
                        <a:cubicBezTo>
                          <a:pt x="240636" y="727914"/>
                          <a:pt x="512416" y="577165"/>
                          <a:pt x="474760" y="358979"/>
                        </a:cubicBezTo>
                        <a:close/>
                        <a:moveTo>
                          <a:pt x="304771" y="167971"/>
                        </a:moveTo>
                        <a:cubicBezTo>
                          <a:pt x="286165" y="163081"/>
                          <a:pt x="266226" y="157748"/>
                          <a:pt x="246922" y="159144"/>
                        </a:cubicBezTo>
                        <a:cubicBezTo>
                          <a:pt x="215172" y="156033"/>
                          <a:pt x="182914" y="164288"/>
                          <a:pt x="153514" y="175273"/>
                        </a:cubicBezTo>
                        <a:cubicBezTo>
                          <a:pt x="153514" y="170829"/>
                          <a:pt x="153514" y="166320"/>
                          <a:pt x="153958" y="161875"/>
                        </a:cubicBezTo>
                        <a:cubicBezTo>
                          <a:pt x="206600" y="153398"/>
                          <a:pt x="258035" y="138666"/>
                          <a:pt x="307184" y="117997"/>
                        </a:cubicBezTo>
                        <a:cubicBezTo>
                          <a:pt x="306422" y="134634"/>
                          <a:pt x="305342" y="151334"/>
                          <a:pt x="304771" y="167971"/>
                        </a:cubicBezTo>
                        <a:close/>
                        <a:moveTo>
                          <a:pt x="292515" y="378092"/>
                        </a:moveTo>
                        <a:cubicBezTo>
                          <a:pt x="301278" y="393079"/>
                          <a:pt x="305215" y="416700"/>
                          <a:pt x="297087" y="432131"/>
                        </a:cubicBezTo>
                        <a:cubicBezTo>
                          <a:pt x="286356" y="434925"/>
                          <a:pt x="294928" y="387363"/>
                          <a:pt x="292515" y="378092"/>
                        </a:cubicBezTo>
                        <a:close/>
                        <a:moveTo>
                          <a:pt x="233524" y="360440"/>
                        </a:moveTo>
                        <a:cubicBezTo>
                          <a:pt x="220881" y="353181"/>
                          <a:pt x="206085" y="350622"/>
                          <a:pt x="191741" y="353200"/>
                        </a:cubicBezTo>
                        <a:cubicBezTo>
                          <a:pt x="193900" y="295606"/>
                          <a:pt x="196313" y="237948"/>
                          <a:pt x="198599" y="180354"/>
                        </a:cubicBezTo>
                        <a:cubicBezTo>
                          <a:pt x="213394" y="176480"/>
                          <a:pt x="265528" y="177750"/>
                          <a:pt x="276005" y="180354"/>
                        </a:cubicBezTo>
                        <a:cubicBezTo>
                          <a:pt x="275707" y="235389"/>
                          <a:pt x="275415" y="290418"/>
                          <a:pt x="275116" y="345454"/>
                        </a:cubicBezTo>
                        <a:cubicBezTo>
                          <a:pt x="259679" y="343733"/>
                          <a:pt x="244312" y="349263"/>
                          <a:pt x="233524" y="360440"/>
                        </a:cubicBezTo>
                        <a:close/>
                        <a:moveTo>
                          <a:pt x="244636" y="403619"/>
                        </a:moveTo>
                        <a:cubicBezTo>
                          <a:pt x="254860" y="460769"/>
                          <a:pt x="203615" y="463119"/>
                          <a:pt x="235365" y="386855"/>
                        </a:cubicBezTo>
                        <a:cubicBezTo>
                          <a:pt x="239537" y="391777"/>
                          <a:pt x="242687" y="397473"/>
                          <a:pt x="244636" y="403619"/>
                        </a:cubicBezTo>
                        <a:close/>
                        <a:moveTo>
                          <a:pt x="203234" y="18174"/>
                        </a:moveTo>
                        <a:cubicBezTo>
                          <a:pt x="226920" y="23191"/>
                          <a:pt x="260384" y="18174"/>
                          <a:pt x="278228" y="35383"/>
                        </a:cubicBezTo>
                        <a:cubicBezTo>
                          <a:pt x="250357" y="33268"/>
                          <a:pt x="222392" y="32805"/>
                          <a:pt x="194471" y="33986"/>
                        </a:cubicBezTo>
                        <a:cubicBezTo>
                          <a:pt x="198916" y="25413"/>
                          <a:pt x="186407" y="19063"/>
                          <a:pt x="203234" y="18174"/>
                        </a:cubicBezTo>
                        <a:close/>
                        <a:moveTo>
                          <a:pt x="157451" y="54369"/>
                        </a:moveTo>
                        <a:cubicBezTo>
                          <a:pt x="205711" y="53036"/>
                          <a:pt x="261591" y="43511"/>
                          <a:pt x="306358" y="62688"/>
                        </a:cubicBezTo>
                        <a:lnTo>
                          <a:pt x="156308" y="90501"/>
                        </a:lnTo>
                        <a:close/>
                        <a:moveTo>
                          <a:pt x="308136" y="80468"/>
                        </a:moveTo>
                        <a:cubicBezTo>
                          <a:pt x="308701" y="80385"/>
                          <a:pt x="309254" y="80239"/>
                          <a:pt x="309787" y="80023"/>
                        </a:cubicBezTo>
                        <a:cubicBezTo>
                          <a:pt x="309279" y="87135"/>
                          <a:pt x="308263" y="92723"/>
                          <a:pt x="308136" y="99073"/>
                        </a:cubicBezTo>
                        <a:cubicBezTo>
                          <a:pt x="258975" y="120276"/>
                          <a:pt x="207381" y="135338"/>
                          <a:pt x="154530" y="143904"/>
                        </a:cubicBezTo>
                        <a:lnTo>
                          <a:pt x="155673" y="109043"/>
                        </a:lnTo>
                        <a:close/>
                        <a:moveTo>
                          <a:pt x="378685" y="571513"/>
                        </a:moveTo>
                        <a:cubicBezTo>
                          <a:pt x="88871" y="776746"/>
                          <a:pt x="-158652" y="297384"/>
                          <a:pt x="181009" y="184735"/>
                        </a:cubicBezTo>
                        <a:cubicBezTo>
                          <a:pt x="178787" y="242774"/>
                          <a:pt x="176183" y="300749"/>
                          <a:pt x="174151" y="358788"/>
                        </a:cubicBezTo>
                        <a:cubicBezTo>
                          <a:pt x="71345" y="420066"/>
                          <a:pt x="191741" y="557798"/>
                          <a:pt x="191360" y="371488"/>
                        </a:cubicBezTo>
                        <a:cubicBezTo>
                          <a:pt x="201799" y="369437"/>
                          <a:pt x="212626" y="371031"/>
                          <a:pt x="222030" y="375997"/>
                        </a:cubicBezTo>
                        <a:cubicBezTo>
                          <a:pt x="159673" y="513474"/>
                          <a:pt x="315756" y="467310"/>
                          <a:pt x="246795" y="371107"/>
                        </a:cubicBezTo>
                        <a:cubicBezTo>
                          <a:pt x="254364" y="364078"/>
                          <a:pt x="265052" y="361500"/>
                          <a:pt x="274989" y="364313"/>
                        </a:cubicBezTo>
                        <a:cubicBezTo>
                          <a:pt x="279561" y="390666"/>
                          <a:pt x="263115" y="429528"/>
                          <a:pt x="284324" y="449276"/>
                        </a:cubicBezTo>
                        <a:cubicBezTo>
                          <a:pt x="335124" y="459118"/>
                          <a:pt x="324964" y="368631"/>
                          <a:pt x="292642" y="351804"/>
                        </a:cubicBezTo>
                        <a:lnTo>
                          <a:pt x="293531" y="184481"/>
                        </a:lnTo>
                        <a:cubicBezTo>
                          <a:pt x="465172" y="225438"/>
                          <a:pt x="517686" y="462167"/>
                          <a:pt x="378685" y="571513"/>
                        </a:cubicBezTo>
                        <a:close/>
                        <a:moveTo>
                          <a:pt x="173453" y="378537"/>
                        </a:moveTo>
                        <a:cubicBezTo>
                          <a:pt x="170786" y="400508"/>
                          <a:pt x="176882" y="430226"/>
                          <a:pt x="158848" y="446926"/>
                        </a:cubicBezTo>
                        <a:cubicBezTo>
                          <a:pt x="145830" y="424638"/>
                          <a:pt x="150085" y="391681"/>
                          <a:pt x="173453" y="378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19" name="Google Shape;1419;p11"/>
                <p:cNvSpPr/>
                <p:nvPr/>
              </p:nvSpPr>
              <p:spPr>
                <a:xfrm>
                  <a:off x="2675601" y="2604168"/>
                  <a:ext cx="17700" cy="373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 name="Google Shape;1420;p11"/>
              <p:cNvSpPr/>
              <p:nvPr/>
            </p:nvSpPr>
            <p:spPr>
              <a:xfrm>
                <a:off x="2546350" y="3472450"/>
                <a:ext cx="97850" cy="61625"/>
              </a:xfrm>
              <a:custGeom>
                <a:avLst/>
                <a:gdLst/>
                <a:ahLst/>
                <a:cxnLst/>
                <a:rect l="l" t="t" r="r" b="b"/>
                <a:pathLst>
                  <a:path w="3914" h="2465" extrusionOk="0">
                    <a:moveTo>
                      <a:pt x="0" y="0"/>
                    </a:moveTo>
                    <a:cubicBezTo>
                      <a:pt x="946" y="1217"/>
                      <a:pt x="2412" y="2117"/>
                      <a:pt x="3914" y="2465"/>
                    </a:cubicBezTo>
                  </a:path>
                </a:pathLst>
              </a:custGeom>
              <a:noFill/>
              <a:ln w="19050" cap="rnd" cmpd="sng">
                <a:solidFill>
                  <a:schemeClr val="lt1"/>
                </a:solidFill>
                <a:prstDash val="solid"/>
                <a:round/>
                <a:headEnd type="none" w="med" len="med"/>
                <a:tailEnd type="none" w="med" len="med"/>
              </a:ln>
            </p:spPr>
          </p:sp>
          <p:sp>
            <p:nvSpPr>
              <p:cNvPr id="1421" name="Google Shape;1421;p11"/>
              <p:cNvSpPr/>
              <p:nvPr/>
            </p:nvSpPr>
            <p:spPr>
              <a:xfrm>
                <a:off x="2515525" y="3392700"/>
                <a:ext cx="9075" cy="19950"/>
              </a:xfrm>
              <a:custGeom>
                <a:avLst/>
                <a:gdLst/>
                <a:ahLst/>
                <a:cxnLst/>
                <a:rect l="l" t="t" r="r" b="b"/>
                <a:pathLst>
                  <a:path w="363" h="798" extrusionOk="0">
                    <a:moveTo>
                      <a:pt x="0" y="0"/>
                    </a:moveTo>
                    <a:cubicBezTo>
                      <a:pt x="182" y="399"/>
                      <a:pt x="182" y="399"/>
                      <a:pt x="363" y="798"/>
                    </a:cubicBezTo>
                  </a:path>
                </a:pathLst>
              </a:custGeom>
              <a:noFill/>
              <a:ln w="19050" cap="rnd" cmpd="sng">
                <a:solidFill>
                  <a:schemeClr val="lt1"/>
                </a:solidFill>
                <a:prstDash val="solid"/>
                <a:round/>
                <a:headEnd type="none" w="med" len="med"/>
                <a:tailEnd type="none" w="med" len="med"/>
              </a:ln>
            </p:spPr>
          </p:sp>
        </p:grpSp>
      </p:grpSp>
      <p:grpSp>
        <p:nvGrpSpPr>
          <p:cNvPr id="1422" name="Google Shape;1422;p11"/>
          <p:cNvGrpSpPr/>
          <p:nvPr/>
        </p:nvGrpSpPr>
        <p:grpSpPr>
          <a:xfrm>
            <a:off x="7635076" y="24"/>
            <a:ext cx="285882" cy="434231"/>
            <a:chOff x="5194218" y="621823"/>
            <a:chExt cx="522827" cy="794132"/>
          </a:xfrm>
        </p:grpSpPr>
        <p:grpSp>
          <p:nvGrpSpPr>
            <p:cNvPr id="1423" name="Google Shape;1423;p11"/>
            <p:cNvGrpSpPr/>
            <p:nvPr/>
          </p:nvGrpSpPr>
          <p:grpSpPr>
            <a:xfrm>
              <a:off x="5194218" y="893129"/>
              <a:ext cx="522827" cy="522827"/>
              <a:chOff x="764100" y="3623300"/>
              <a:chExt cx="1046700" cy="1046700"/>
            </a:xfrm>
          </p:grpSpPr>
          <p:sp>
            <p:nvSpPr>
              <p:cNvPr id="1424" name="Google Shape;1424;p11"/>
              <p:cNvSpPr/>
              <p:nvPr/>
            </p:nvSpPr>
            <p:spPr>
              <a:xfrm>
                <a:off x="764100" y="3623300"/>
                <a:ext cx="1046700" cy="10467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1"/>
              <p:cNvSpPr/>
              <p:nvPr/>
            </p:nvSpPr>
            <p:spPr>
              <a:xfrm>
                <a:off x="922769" y="3781968"/>
                <a:ext cx="729300" cy="729300"/>
              </a:xfrm>
              <a:prstGeom prst="ellipse">
                <a:avLst/>
              </a:prstGeom>
              <a:solidFill>
                <a:srgbClr val="FF8900">
                  <a:alpha val="8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11"/>
            <p:cNvGrpSpPr/>
            <p:nvPr/>
          </p:nvGrpSpPr>
          <p:grpSpPr>
            <a:xfrm>
              <a:off x="5371921" y="621823"/>
              <a:ext cx="182209" cy="655932"/>
              <a:chOff x="3305183" y="2722527"/>
              <a:chExt cx="166690" cy="600065"/>
            </a:xfrm>
          </p:grpSpPr>
          <p:grpSp>
            <p:nvGrpSpPr>
              <p:cNvPr id="1427" name="Google Shape;1427;p11"/>
              <p:cNvGrpSpPr/>
              <p:nvPr/>
            </p:nvGrpSpPr>
            <p:grpSpPr>
              <a:xfrm>
                <a:off x="3305183" y="2722527"/>
                <a:ext cx="166690" cy="600065"/>
                <a:chOff x="3305183" y="2722527"/>
                <a:chExt cx="166690" cy="600065"/>
              </a:xfrm>
            </p:grpSpPr>
            <p:grpSp>
              <p:nvGrpSpPr>
                <p:cNvPr id="1428" name="Google Shape;1428;p11"/>
                <p:cNvGrpSpPr/>
                <p:nvPr/>
              </p:nvGrpSpPr>
              <p:grpSpPr>
                <a:xfrm>
                  <a:off x="3305183" y="2971595"/>
                  <a:ext cx="166690" cy="350998"/>
                  <a:chOff x="3305183" y="3146560"/>
                  <a:chExt cx="166690" cy="350998"/>
                </a:xfrm>
              </p:grpSpPr>
              <p:sp>
                <p:nvSpPr>
                  <p:cNvPr id="1429" name="Google Shape;1429;p11"/>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11"/>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9CB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11"/>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32" name="Google Shape;1432;p11"/>
                <p:cNvSpPr/>
                <p:nvPr/>
              </p:nvSpPr>
              <p:spPr>
                <a:xfrm>
                  <a:off x="3375891" y="2722527"/>
                  <a:ext cx="17700" cy="255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 name="Google Shape;1433;p11"/>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19050" cap="rnd" cmpd="sng">
                <a:solidFill>
                  <a:schemeClr val="lt1"/>
                </a:solidFill>
                <a:prstDash val="solid"/>
                <a:round/>
                <a:headEnd type="none" w="med" len="med"/>
                <a:tailEnd type="none" w="med" len="med"/>
              </a:ln>
            </p:spPr>
          </p:sp>
        </p:grpSp>
      </p:grpSp>
      <p:grpSp>
        <p:nvGrpSpPr>
          <p:cNvPr id="1434" name="Google Shape;1434;p11"/>
          <p:cNvGrpSpPr/>
          <p:nvPr/>
        </p:nvGrpSpPr>
        <p:grpSpPr>
          <a:xfrm>
            <a:off x="5446992" y="42"/>
            <a:ext cx="572336" cy="917921"/>
            <a:chOff x="1192601" y="746213"/>
            <a:chExt cx="1046700" cy="1678715"/>
          </a:xfrm>
        </p:grpSpPr>
        <p:grpSp>
          <p:nvGrpSpPr>
            <p:cNvPr id="1435" name="Google Shape;1435;p11"/>
            <p:cNvGrpSpPr/>
            <p:nvPr/>
          </p:nvGrpSpPr>
          <p:grpSpPr>
            <a:xfrm>
              <a:off x="1192601" y="1378228"/>
              <a:ext cx="1046700" cy="1046700"/>
              <a:chOff x="764100" y="3623300"/>
              <a:chExt cx="1046700" cy="1046700"/>
            </a:xfrm>
          </p:grpSpPr>
          <p:sp>
            <p:nvSpPr>
              <p:cNvPr id="1436" name="Google Shape;1436;p11"/>
              <p:cNvSpPr/>
              <p:nvPr/>
            </p:nvSpPr>
            <p:spPr>
              <a:xfrm>
                <a:off x="764100" y="3623300"/>
                <a:ext cx="1046700" cy="10467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1"/>
              <p:cNvSpPr/>
              <p:nvPr/>
            </p:nvSpPr>
            <p:spPr>
              <a:xfrm>
                <a:off x="922769" y="3781968"/>
                <a:ext cx="729300" cy="729300"/>
              </a:xfrm>
              <a:prstGeom prst="ellipse">
                <a:avLst/>
              </a:prstGeom>
              <a:solidFill>
                <a:srgbClr val="18EC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11"/>
            <p:cNvGrpSpPr/>
            <p:nvPr/>
          </p:nvGrpSpPr>
          <p:grpSpPr>
            <a:xfrm>
              <a:off x="1417979" y="746213"/>
              <a:ext cx="580390" cy="1384973"/>
              <a:chOff x="522260" y="2632808"/>
              <a:chExt cx="530958" cy="1267014"/>
            </a:xfrm>
          </p:grpSpPr>
          <p:grpSp>
            <p:nvGrpSpPr>
              <p:cNvPr id="1439" name="Google Shape;1439;p11"/>
              <p:cNvGrpSpPr/>
              <p:nvPr/>
            </p:nvGrpSpPr>
            <p:grpSpPr>
              <a:xfrm>
                <a:off x="522260" y="2632808"/>
                <a:ext cx="530958" cy="1267014"/>
                <a:chOff x="522260" y="2632808"/>
                <a:chExt cx="530958" cy="1267014"/>
              </a:xfrm>
            </p:grpSpPr>
            <p:grpSp>
              <p:nvGrpSpPr>
                <p:cNvPr id="1440" name="Google Shape;1440;p11"/>
                <p:cNvGrpSpPr/>
                <p:nvPr/>
              </p:nvGrpSpPr>
              <p:grpSpPr>
                <a:xfrm>
                  <a:off x="522260" y="2971595"/>
                  <a:ext cx="530958" cy="928227"/>
                  <a:chOff x="522260" y="2971595"/>
                  <a:chExt cx="530958" cy="928227"/>
                </a:xfrm>
              </p:grpSpPr>
              <p:sp>
                <p:nvSpPr>
                  <p:cNvPr id="1441" name="Google Shape;1441;p11"/>
                  <p:cNvSpPr/>
                  <p:nvPr/>
                </p:nvSpPr>
                <p:spPr>
                  <a:xfrm>
                    <a:off x="531045" y="3193814"/>
                    <a:ext cx="510950" cy="500199"/>
                  </a:xfrm>
                  <a:custGeom>
                    <a:avLst/>
                    <a:gdLst/>
                    <a:ahLst/>
                    <a:cxnLst/>
                    <a:rect l="l" t="t" r="r" b="b"/>
                    <a:pathLst>
                      <a:path w="510950" h="500199" extrusionOk="0">
                        <a:moveTo>
                          <a:pt x="230344" y="500189"/>
                        </a:moveTo>
                        <a:cubicBezTo>
                          <a:pt x="153916" y="500507"/>
                          <a:pt x="77640" y="493446"/>
                          <a:pt x="2570" y="479108"/>
                        </a:cubicBezTo>
                        <a:cubicBezTo>
                          <a:pt x="-4606" y="452501"/>
                          <a:pt x="4348" y="418084"/>
                          <a:pt x="15841" y="404622"/>
                        </a:cubicBezTo>
                        <a:cubicBezTo>
                          <a:pt x="93" y="296672"/>
                          <a:pt x="174591" y="153479"/>
                          <a:pt x="126458" y="68770"/>
                        </a:cubicBezTo>
                        <a:cubicBezTo>
                          <a:pt x="128236" y="16510"/>
                          <a:pt x="219295" y="6350"/>
                          <a:pt x="261142" y="0"/>
                        </a:cubicBezTo>
                        <a:cubicBezTo>
                          <a:pt x="310926" y="4953"/>
                          <a:pt x="383443" y="12002"/>
                          <a:pt x="388777" y="70612"/>
                        </a:cubicBezTo>
                        <a:cubicBezTo>
                          <a:pt x="365980" y="191262"/>
                          <a:pt x="524603" y="342392"/>
                          <a:pt x="509998" y="472630"/>
                        </a:cubicBezTo>
                        <a:cubicBezTo>
                          <a:pt x="417936" y="491147"/>
                          <a:pt x="324248" y="500380"/>
                          <a:pt x="230344" y="5001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11"/>
                  <p:cNvSpPr/>
                  <p:nvPr/>
                </p:nvSpPr>
                <p:spPr>
                  <a:xfrm>
                    <a:off x="551585" y="3672350"/>
                    <a:ext cx="488949" cy="214629"/>
                  </a:xfrm>
                  <a:custGeom>
                    <a:avLst/>
                    <a:gdLst/>
                    <a:ahLst/>
                    <a:cxnLst/>
                    <a:rect l="l" t="t" r="r" b="b"/>
                    <a:pathLst>
                      <a:path w="488949" h="214629" extrusionOk="0">
                        <a:moveTo>
                          <a:pt x="243395" y="214630"/>
                        </a:moveTo>
                        <a:cubicBezTo>
                          <a:pt x="147256" y="214630"/>
                          <a:pt x="26352" y="160401"/>
                          <a:pt x="0" y="8001"/>
                        </a:cubicBezTo>
                        <a:cubicBezTo>
                          <a:pt x="165925" y="39751"/>
                          <a:pt x="327279" y="29528"/>
                          <a:pt x="488950" y="0"/>
                        </a:cubicBezTo>
                        <a:cubicBezTo>
                          <a:pt x="471043" y="147384"/>
                          <a:pt x="350266" y="214630"/>
                          <a:pt x="243395" y="214630"/>
                        </a:cubicBezTo>
                        <a:close/>
                      </a:path>
                    </a:pathLst>
                  </a:custGeom>
                  <a:solidFill>
                    <a:srgbClr val="C8F3F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11"/>
                  <p:cNvSpPr/>
                  <p:nvPr/>
                </p:nvSpPr>
                <p:spPr>
                  <a:xfrm>
                    <a:off x="685838" y="2977833"/>
                    <a:ext cx="219884" cy="234649"/>
                  </a:xfrm>
                  <a:custGeom>
                    <a:avLst/>
                    <a:gdLst/>
                    <a:ahLst/>
                    <a:cxnLst/>
                    <a:rect l="l" t="t" r="r" b="b"/>
                    <a:pathLst>
                      <a:path w="219884" h="234649" extrusionOk="0">
                        <a:moveTo>
                          <a:pt x="2590" y="234649"/>
                        </a:moveTo>
                        <a:cubicBezTo>
                          <a:pt x="7987" y="210011"/>
                          <a:pt x="-12142" y="33672"/>
                          <a:pt x="12877" y="45419"/>
                        </a:cubicBezTo>
                        <a:cubicBezTo>
                          <a:pt x="33197" y="50182"/>
                          <a:pt x="23545" y="24210"/>
                          <a:pt x="35038" y="16590"/>
                        </a:cubicBezTo>
                        <a:cubicBezTo>
                          <a:pt x="50913" y="906"/>
                          <a:pt x="85394" y="1604"/>
                          <a:pt x="109714" y="1922"/>
                        </a:cubicBezTo>
                        <a:cubicBezTo>
                          <a:pt x="145528" y="-936"/>
                          <a:pt x="189026" y="-6841"/>
                          <a:pt x="188835" y="38879"/>
                        </a:cubicBezTo>
                        <a:cubicBezTo>
                          <a:pt x="250875" y="39895"/>
                          <a:pt x="199503" y="186770"/>
                          <a:pt x="206869" y="233824"/>
                        </a:cubicBezTo>
                        <a:cubicBezTo>
                          <a:pt x="139369" y="212361"/>
                          <a:pt x="71932" y="215091"/>
                          <a:pt x="2590" y="234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11"/>
                  <p:cNvSpPr/>
                  <p:nvPr/>
                </p:nvSpPr>
                <p:spPr>
                  <a:xfrm>
                    <a:off x="522260" y="2971595"/>
                    <a:ext cx="530958" cy="928227"/>
                  </a:xfrm>
                  <a:custGeom>
                    <a:avLst/>
                    <a:gdLst/>
                    <a:ahLst/>
                    <a:cxnLst/>
                    <a:rect l="l" t="t" r="r" b="b"/>
                    <a:pathLst>
                      <a:path w="530958" h="928227" extrusionOk="0">
                        <a:moveTo>
                          <a:pt x="516306" y="619347"/>
                        </a:moveTo>
                        <a:cubicBezTo>
                          <a:pt x="501638" y="504285"/>
                          <a:pt x="397942" y="417798"/>
                          <a:pt x="399530" y="298926"/>
                        </a:cubicBezTo>
                        <a:cubicBezTo>
                          <a:pt x="413182" y="300514"/>
                          <a:pt x="390830" y="254159"/>
                          <a:pt x="381178" y="244380"/>
                        </a:cubicBezTo>
                        <a:cubicBezTo>
                          <a:pt x="383210" y="187992"/>
                          <a:pt x="385369" y="132175"/>
                          <a:pt x="387528" y="75787"/>
                        </a:cubicBezTo>
                        <a:cubicBezTo>
                          <a:pt x="392481" y="54070"/>
                          <a:pt x="381559" y="34449"/>
                          <a:pt x="356731" y="40227"/>
                        </a:cubicBezTo>
                        <a:cubicBezTo>
                          <a:pt x="358255" y="-10573"/>
                          <a:pt x="307645" y="730"/>
                          <a:pt x="273609" y="1810"/>
                        </a:cubicBezTo>
                        <a:cubicBezTo>
                          <a:pt x="240780" y="1429"/>
                          <a:pt x="184074" y="-222"/>
                          <a:pt x="184328" y="45244"/>
                        </a:cubicBezTo>
                        <a:cubicBezTo>
                          <a:pt x="174803" y="45815"/>
                          <a:pt x="158928" y="42640"/>
                          <a:pt x="158928" y="56547"/>
                        </a:cubicBezTo>
                        <a:cubicBezTo>
                          <a:pt x="158928" y="118777"/>
                          <a:pt x="158039" y="180435"/>
                          <a:pt x="158357" y="242475"/>
                        </a:cubicBezTo>
                        <a:cubicBezTo>
                          <a:pt x="144260" y="248825"/>
                          <a:pt x="112383" y="292767"/>
                          <a:pt x="140577" y="307753"/>
                        </a:cubicBezTo>
                        <a:cubicBezTo>
                          <a:pt x="150102" y="385159"/>
                          <a:pt x="15736" y="506508"/>
                          <a:pt x="18784" y="626967"/>
                        </a:cubicBezTo>
                        <a:cubicBezTo>
                          <a:pt x="-3124" y="640493"/>
                          <a:pt x="-8013" y="706215"/>
                          <a:pt x="15672" y="712756"/>
                        </a:cubicBezTo>
                        <a:cubicBezTo>
                          <a:pt x="65075" y="1013238"/>
                          <a:pt x="505638" y="992854"/>
                          <a:pt x="526720" y="692753"/>
                        </a:cubicBezTo>
                        <a:cubicBezTo>
                          <a:pt x="534785" y="671862"/>
                          <a:pt x="531356" y="631984"/>
                          <a:pt x="516306" y="619347"/>
                        </a:cubicBezTo>
                        <a:close/>
                        <a:moveTo>
                          <a:pt x="498399" y="620300"/>
                        </a:moveTo>
                        <a:cubicBezTo>
                          <a:pt x="475749" y="621824"/>
                          <a:pt x="453079" y="623176"/>
                          <a:pt x="430391" y="624364"/>
                        </a:cubicBezTo>
                        <a:cubicBezTo>
                          <a:pt x="405708" y="518319"/>
                          <a:pt x="384842" y="411531"/>
                          <a:pt x="367780" y="304006"/>
                        </a:cubicBezTo>
                        <a:cubicBezTo>
                          <a:pt x="372606" y="303308"/>
                          <a:pt x="377432" y="302673"/>
                          <a:pt x="382194" y="301911"/>
                        </a:cubicBezTo>
                        <a:cubicBezTo>
                          <a:pt x="378511" y="420973"/>
                          <a:pt x="481889" y="506762"/>
                          <a:pt x="498399" y="620300"/>
                        </a:cubicBezTo>
                        <a:close/>
                        <a:moveTo>
                          <a:pt x="278689" y="312579"/>
                        </a:moveTo>
                        <a:cubicBezTo>
                          <a:pt x="287389" y="312198"/>
                          <a:pt x="296025" y="311690"/>
                          <a:pt x="304661" y="311118"/>
                        </a:cubicBezTo>
                        <a:cubicBezTo>
                          <a:pt x="318040" y="416738"/>
                          <a:pt x="331477" y="522383"/>
                          <a:pt x="344983" y="628047"/>
                        </a:cubicBezTo>
                        <a:cubicBezTo>
                          <a:pt x="322568" y="628809"/>
                          <a:pt x="300216" y="629507"/>
                          <a:pt x="277800" y="629952"/>
                        </a:cubicBezTo>
                        <a:cubicBezTo>
                          <a:pt x="271844" y="524237"/>
                          <a:pt x="272136" y="418262"/>
                          <a:pt x="278689" y="312579"/>
                        </a:cubicBezTo>
                        <a:close/>
                        <a:moveTo>
                          <a:pt x="322504" y="309531"/>
                        </a:moveTo>
                        <a:cubicBezTo>
                          <a:pt x="331775" y="308642"/>
                          <a:pt x="341046" y="307626"/>
                          <a:pt x="350317" y="306483"/>
                        </a:cubicBezTo>
                        <a:cubicBezTo>
                          <a:pt x="367253" y="413417"/>
                          <a:pt x="387928" y="519633"/>
                          <a:pt x="412357" y="625126"/>
                        </a:cubicBezTo>
                        <a:cubicBezTo>
                          <a:pt x="395910" y="625951"/>
                          <a:pt x="379400" y="626713"/>
                          <a:pt x="362954" y="627348"/>
                        </a:cubicBezTo>
                        <a:cubicBezTo>
                          <a:pt x="349111" y="521430"/>
                          <a:pt x="335541" y="415493"/>
                          <a:pt x="322250" y="309531"/>
                        </a:cubicBezTo>
                        <a:close/>
                        <a:moveTo>
                          <a:pt x="365684" y="58452"/>
                        </a:moveTo>
                        <a:cubicBezTo>
                          <a:pt x="375273" y="59277"/>
                          <a:pt x="368542" y="74581"/>
                          <a:pt x="369939" y="81248"/>
                        </a:cubicBezTo>
                        <a:lnTo>
                          <a:pt x="175946" y="137382"/>
                        </a:lnTo>
                        <a:cubicBezTo>
                          <a:pt x="175946" y="127984"/>
                          <a:pt x="175946" y="118332"/>
                          <a:pt x="175946" y="109125"/>
                        </a:cubicBezTo>
                        <a:cubicBezTo>
                          <a:pt x="212713" y="94837"/>
                          <a:pt x="258496" y="85947"/>
                          <a:pt x="287643" y="60547"/>
                        </a:cubicBezTo>
                        <a:cubicBezTo>
                          <a:pt x="313360" y="60611"/>
                          <a:pt x="339649" y="57309"/>
                          <a:pt x="365430" y="58452"/>
                        </a:cubicBezTo>
                        <a:close/>
                        <a:moveTo>
                          <a:pt x="175438" y="205454"/>
                        </a:moveTo>
                        <a:lnTo>
                          <a:pt x="366827" y="159671"/>
                        </a:lnTo>
                        <a:lnTo>
                          <a:pt x="364224" y="230791"/>
                        </a:lnTo>
                        <a:cubicBezTo>
                          <a:pt x="308090" y="199041"/>
                          <a:pt x="233033" y="208248"/>
                          <a:pt x="175311" y="231616"/>
                        </a:cubicBezTo>
                        <a:close/>
                        <a:moveTo>
                          <a:pt x="175438" y="187230"/>
                        </a:moveTo>
                        <a:cubicBezTo>
                          <a:pt x="175438" y="176688"/>
                          <a:pt x="175438" y="166084"/>
                          <a:pt x="175438" y="155480"/>
                        </a:cubicBezTo>
                        <a:lnTo>
                          <a:pt x="368796" y="99536"/>
                        </a:lnTo>
                        <a:lnTo>
                          <a:pt x="367272" y="141256"/>
                        </a:lnTo>
                        <a:close/>
                        <a:moveTo>
                          <a:pt x="229032" y="21622"/>
                        </a:moveTo>
                        <a:cubicBezTo>
                          <a:pt x="256401" y="25305"/>
                          <a:pt x="342570" y="-222"/>
                          <a:pt x="338760" y="40672"/>
                        </a:cubicBezTo>
                        <a:lnTo>
                          <a:pt x="201600" y="44418"/>
                        </a:lnTo>
                        <a:cubicBezTo>
                          <a:pt x="197155" y="28861"/>
                          <a:pt x="217793" y="22765"/>
                          <a:pt x="229096" y="21749"/>
                        </a:cubicBezTo>
                        <a:close/>
                        <a:moveTo>
                          <a:pt x="263830" y="59150"/>
                        </a:moveTo>
                        <a:cubicBezTo>
                          <a:pt x="235046" y="71260"/>
                          <a:pt x="205645" y="81858"/>
                          <a:pt x="175756" y="90900"/>
                        </a:cubicBezTo>
                        <a:lnTo>
                          <a:pt x="175756" y="63722"/>
                        </a:lnTo>
                        <a:cubicBezTo>
                          <a:pt x="201664" y="62897"/>
                          <a:pt x="238113" y="59976"/>
                          <a:pt x="263894" y="59404"/>
                        </a:cubicBezTo>
                        <a:close/>
                        <a:moveTo>
                          <a:pt x="260973" y="230600"/>
                        </a:moveTo>
                        <a:cubicBezTo>
                          <a:pt x="306439" y="226028"/>
                          <a:pt x="366891" y="233838"/>
                          <a:pt x="384036" y="283432"/>
                        </a:cubicBezTo>
                        <a:cubicBezTo>
                          <a:pt x="303873" y="296939"/>
                          <a:pt x="222193" y="298945"/>
                          <a:pt x="141466" y="289401"/>
                        </a:cubicBezTo>
                        <a:cubicBezTo>
                          <a:pt x="157404" y="243554"/>
                          <a:pt x="218110" y="233521"/>
                          <a:pt x="261036" y="230854"/>
                        </a:cubicBezTo>
                        <a:close/>
                        <a:moveTo>
                          <a:pt x="259639" y="630269"/>
                        </a:moveTo>
                        <a:cubicBezTo>
                          <a:pt x="238005" y="630606"/>
                          <a:pt x="216313" y="630796"/>
                          <a:pt x="194552" y="630841"/>
                        </a:cubicBezTo>
                        <a:cubicBezTo>
                          <a:pt x="210300" y="525005"/>
                          <a:pt x="226003" y="419176"/>
                          <a:pt x="241669" y="313341"/>
                        </a:cubicBezTo>
                        <a:cubicBezTo>
                          <a:pt x="248019" y="313341"/>
                          <a:pt x="254369" y="313341"/>
                          <a:pt x="260719" y="313341"/>
                        </a:cubicBezTo>
                        <a:cubicBezTo>
                          <a:pt x="254172" y="418871"/>
                          <a:pt x="253810" y="524694"/>
                          <a:pt x="259639" y="630269"/>
                        </a:cubicBezTo>
                        <a:close/>
                        <a:moveTo>
                          <a:pt x="177089" y="630904"/>
                        </a:moveTo>
                        <a:cubicBezTo>
                          <a:pt x="155309" y="630904"/>
                          <a:pt x="133528" y="630904"/>
                          <a:pt x="111748" y="630333"/>
                        </a:cubicBezTo>
                        <a:cubicBezTo>
                          <a:pt x="143498" y="524478"/>
                          <a:pt x="175248" y="418751"/>
                          <a:pt x="206490" y="312833"/>
                        </a:cubicBezTo>
                        <a:lnTo>
                          <a:pt x="224206" y="313277"/>
                        </a:lnTo>
                        <a:cubicBezTo>
                          <a:pt x="208630" y="419195"/>
                          <a:pt x="192920" y="525069"/>
                          <a:pt x="177089" y="630904"/>
                        </a:cubicBezTo>
                        <a:close/>
                        <a:moveTo>
                          <a:pt x="76759" y="501047"/>
                        </a:moveTo>
                        <a:cubicBezTo>
                          <a:pt x="112129" y="441801"/>
                          <a:pt x="157849" y="381857"/>
                          <a:pt x="157468" y="309721"/>
                        </a:cubicBezTo>
                        <a:cubicBezTo>
                          <a:pt x="168009" y="310737"/>
                          <a:pt x="178550" y="311499"/>
                          <a:pt x="189218" y="312071"/>
                        </a:cubicBezTo>
                        <a:cubicBezTo>
                          <a:pt x="157550" y="417906"/>
                          <a:pt x="125908" y="523887"/>
                          <a:pt x="94285" y="630015"/>
                        </a:cubicBezTo>
                        <a:cubicBezTo>
                          <a:pt x="74854" y="629571"/>
                          <a:pt x="55423" y="629126"/>
                          <a:pt x="35992" y="628491"/>
                        </a:cubicBezTo>
                        <a:cubicBezTo>
                          <a:pt x="33960" y="582454"/>
                          <a:pt x="54026" y="539591"/>
                          <a:pt x="76886" y="500920"/>
                        </a:cubicBezTo>
                        <a:close/>
                        <a:moveTo>
                          <a:pt x="356858" y="897604"/>
                        </a:moveTo>
                        <a:cubicBezTo>
                          <a:pt x="221222" y="951325"/>
                          <a:pt x="58725" y="859504"/>
                          <a:pt x="34024" y="716248"/>
                        </a:cubicBezTo>
                        <a:cubicBezTo>
                          <a:pt x="191294" y="742912"/>
                          <a:pt x="352178" y="739813"/>
                          <a:pt x="508305" y="707104"/>
                        </a:cubicBezTo>
                        <a:lnTo>
                          <a:pt x="509194" y="707549"/>
                        </a:lnTo>
                        <a:cubicBezTo>
                          <a:pt x="496145" y="793623"/>
                          <a:pt x="438030" y="866134"/>
                          <a:pt x="356858" y="897604"/>
                        </a:cubicBezTo>
                        <a:close/>
                        <a:moveTo>
                          <a:pt x="512560" y="681704"/>
                        </a:moveTo>
                        <a:cubicBezTo>
                          <a:pt x="511855" y="684092"/>
                          <a:pt x="510985" y="686422"/>
                          <a:pt x="509956" y="688689"/>
                        </a:cubicBezTo>
                        <a:cubicBezTo>
                          <a:pt x="348952" y="722706"/>
                          <a:pt x="182842" y="724865"/>
                          <a:pt x="21006" y="695039"/>
                        </a:cubicBezTo>
                        <a:cubicBezTo>
                          <a:pt x="14332" y="679355"/>
                          <a:pt x="14961" y="661511"/>
                          <a:pt x="22721" y="646335"/>
                        </a:cubicBezTo>
                        <a:cubicBezTo>
                          <a:pt x="183897" y="651967"/>
                          <a:pt x="345263" y="649148"/>
                          <a:pt x="506146" y="637889"/>
                        </a:cubicBezTo>
                        <a:cubicBezTo>
                          <a:pt x="514351" y="650945"/>
                          <a:pt x="516681" y="666845"/>
                          <a:pt x="512560" y="681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45" name="Google Shape;1445;p11"/>
                <p:cNvSpPr/>
                <p:nvPr/>
              </p:nvSpPr>
              <p:spPr>
                <a:xfrm>
                  <a:off x="786932" y="2632808"/>
                  <a:ext cx="17700" cy="345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6" name="Google Shape;1446;p11"/>
              <p:cNvSpPr/>
              <p:nvPr/>
            </p:nvSpPr>
            <p:spPr>
              <a:xfrm>
                <a:off x="636125" y="3766050"/>
                <a:ext cx="121425" cy="74300"/>
              </a:xfrm>
              <a:custGeom>
                <a:avLst/>
                <a:gdLst/>
                <a:ahLst/>
                <a:cxnLst/>
                <a:rect l="l" t="t" r="r" b="b"/>
                <a:pathLst>
                  <a:path w="4857" h="2972" extrusionOk="0">
                    <a:moveTo>
                      <a:pt x="0" y="0"/>
                    </a:moveTo>
                    <a:cubicBezTo>
                      <a:pt x="1186" y="1482"/>
                      <a:pt x="3080" y="2306"/>
                      <a:pt x="4857" y="2972"/>
                    </a:cubicBezTo>
                  </a:path>
                </a:pathLst>
              </a:custGeom>
              <a:noFill/>
              <a:ln w="19050" cap="rnd" cmpd="sng">
                <a:solidFill>
                  <a:schemeClr val="lt1"/>
                </a:solidFill>
                <a:prstDash val="solid"/>
                <a:round/>
                <a:headEnd type="none" w="med" len="med"/>
                <a:tailEnd type="none" w="med" len="med"/>
              </a:ln>
            </p:spPr>
          </p:sp>
        </p:grpSp>
      </p:grpSp>
      <p:grpSp>
        <p:nvGrpSpPr>
          <p:cNvPr id="1447" name="Google Shape;1447;p11"/>
          <p:cNvGrpSpPr/>
          <p:nvPr/>
        </p:nvGrpSpPr>
        <p:grpSpPr>
          <a:xfrm>
            <a:off x="8081656" y="46"/>
            <a:ext cx="572336" cy="1051386"/>
            <a:chOff x="6010934" y="870580"/>
            <a:chExt cx="1046700" cy="1922797"/>
          </a:xfrm>
        </p:grpSpPr>
        <p:grpSp>
          <p:nvGrpSpPr>
            <p:cNvPr id="1448" name="Google Shape;1448;p11"/>
            <p:cNvGrpSpPr/>
            <p:nvPr/>
          </p:nvGrpSpPr>
          <p:grpSpPr>
            <a:xfrm>
              <a:off x="6010934" y="1746678"/>
              <a:ext cx="1046700" cy="1046700"/>
              <a:chOff x="764100" y="3623300"/>
              <a:chExt cx="1046700" cy="1046700"/>
            </a:xfrm>
          </p:grpSpPr>
          <p:sp>
            <p:nvSpPr>
              <p:cNvPr id="1449" name="Google Shape;1449;p11"/>
              <p:cNvSpPr/>
              <p:nvPr/>
            </p:nvSpPr>
            <p:spPr>
              <a:xfrm>
                <a:off x="764100" y="3623300"/>
                <a:ext cx="1046700" cy="10467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1"/>
              <p:cNvSpPr/>
              <p:nvPr/>
            </p:nvSpPr>
            <p:spPr>
              <a:xfrm>
                <a:off x="922769" y="3781968"/>
                <a:ext cx="729300" cy="729300"/>
              </a:xfrm>
              <a:prstGeom prst="ellipse">
                <a:avLst/>
              </a:prstGeom>
              <a:solidFill>
                <a:srgbClr val="76DC35">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11"/>
            <p:cNvGrpSpPr/>
            <p:nvPr/>
          </p:nvGrpSpPr>
          <p:grpSpPr>
            <a:xfrm>
              <a:off x="6308747" y="870580"/>
              <a:ext cx="441786" cy="1701306"/>
              <a:chOff x="1121941" y="2406098"/>
              <a:chExt cx="404159" cy="1556405"/>
            </a:xfrm>
          </p:grpSpPr>
          <p:grpSp>
            <p:nvGrpSpPr>
              <p:cNvPr id="1452" name="Google Shape;1452;p11"/>
              <p:cNvGrpSpPr/>
              <p:nvPr/>
            </p:nvGrpSpPr>
            <p:grpSpPr>
              <a:xfrm>
                <a:off x="1121941" y="2406098"/>
                <a:ext cx="404159" cy="1556405"/>
                <a:chOff x="1121941" y="2406098"/>
                <a:chExt cx="404159" cy="1556405"/>
              </a:xfrm>
            </p:grpSpPr>
            <p:grpSp>
              <p:nvGrpSpPr>
                <p:cNvPr id="1453" name="Google Shape;1453;p11"/>
                <p:cNvGrpSpPr/>
                <p:nvPr/>
              </p:nvGrpSpPr>
              <p:grpSpPr>
                <a:xfrm>
                  <a:off x="1121941" y="2971595"/>
                  <a:ext cx="404159" cy="990908"/>
                  <a:chOff x="1121941" y="2969319"/>
                  <a:chExt cx="404159" cy="990908"/>
                </a:xfrm>
              </p:grpSpPr>
              <p:sp>
                <p:nvSpPr>
                  <p:cNvPr id="1454" name="Google Shape;1454;p11"/>
                  <p:cNvSpPr/>
                  <p:nvPr/>
                </p:nvSpPr>
                <p:spPr>
                  <a:xfrm>
                    <a:off x="1210876" y="2975878"/>
                    <a:ext cx="215728" cy="222824"/>
                  </a:xfrm>
                  <a:custGeom>
                    <a:avLst/>
                    <a:gdLst/>
                    <a:ahLst/>
                    <a:cxnLst/>
                    <a:rect l="l" t="t" r="r" b="b"/>
                    <a:pathLst>
                      <a:path w="215728" h="222824" extrusionOk="0">
                        <a:moveTo>
                          <a:pt x="14190" y="222824"/>
                        </a:moveTo>
                        <a:cubicBezTo>
                          <a:pt x="13301" y="174692"/>
                          <a:pt x="-21687" y="79251"/>
                          <a:pt x="21620" y="60582"/>
                        </a:cubicBezTo>
                        <a:cubicBezTo>
                          <a:pt x="36987" y="27244"/>
                          <a:pt x="55021" y="2797"/>
                          <a:pt x="105440" y="321"/>
                        </a:cubicBezTo>
                        <a:cubicBezTo>
                          <a:pt x="154017" y="-2156"/>
                          <a:pt x="177385" y="9655"/>
                          <a:pt x="182021" y="37976"/>
                        </a:cubicBezTo>
                        <a:cubicBezTo>
                          <a:pt x="233265" y="47692"/>
                          <a:pt x="210405" y="171326"/>
                          <a:pt x="211993" y="215776"/>
                        </a:cubicBezTo>
                        <a:cubicBezTo>
                          <a:pt x="143159" y="198060"/>
                          <a:pt x="79024" y="196790"/>
                          <a:pt x="14190" y="2228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11"/>
                  <p:cNvSpPr/>
                  <p:nvPr/>
                </p:nvSpPr>
                <p:spPr>
                  <a:xfrm>
                    <a:off x="1160257" y="3179981"/>
                    <a:ext cx="324636" cy="229478"/>
                  </a:xfrm>
                  <a:custGeom>
                    <a:avLst/>
                    <a:gdLst/>
                    <a:ahLst/>
                    <a:cxnLst/>
                    <a:rect l="l" t="t" r="r" b="b"/>
                    <a:pathLst>
                      <a:path w="324636" h="229478" extrusionOk="0">
                        <a:moveTo>
                          <a:pt x="1626" y="229478"/>
                        </a:moveTo>
                        <a:cubicBezTo>
                          <a:pt x="-8216" y="108447"/>
                          <a:pt x="24042" y="-8456"/>
                          <a:pt x="169393" y="878"/>
                        </a:cubicBezTo>
                        <a:cubicBezTo>
                          <a:pt x="307379" y="-10678"/>
                          <a:pt x="337541" y="93334"/>
                          <a:pt x="320206" y="222176"/>
                        </a:cubicBezTo>
                        <a:cubicBezTo>
                          <a:pt x="210923" y="232019"/>
                          <a:pt x="109767" y="228018"/>
                          <a:pt x="1626" y="229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11"/>
                  <p:cNvSpPr/>
                  <p:nvPr/>
                </p:nvSpPr>
                <p:spPr>
                  <a:xfrm>
                    <a:off x="1128931" y="3411844"/>
                    <a:ext cx="389306" cy="540604"/>
                  </a:xfrm>
                  <a:custGeom>
                    <a:avLst/>
                    <a:gdLst/>
                    <a:ahLst/>
                    <a:cxnLst/>
                    <a:rect l="l" t="t" r="r" b="b"/>
                    <a:pathLst>
                      <a:path w="389306" h="540604" extrusionOk="0">
                        <a:moveTo>
                          <a:pt x="192718" y="540604"/>
                        </a:moveTo>
                        <a:cubicBezTo>
                          <a:pt x="42795" y="527142"/>
                          <a:pt x="232596" y="425161"/>
                          <a:pt x="116836" y="455260"/>
                        </a:cubicBezTo>
                        <a:cubicBezTo>
                          <a:pt x="83054" y="460150"/>
                          <a:pt x="19744" y="479835"/>
                          <a:pt x="7679" y="435512"/>
                        </a:cubicBezTo>
                        <a:cubicBezTo>
                          <a:pt x="-6227" y="397920"/>
                          <a:pt x="57844" y="371440"/>
                          <a:pt x="34857" y="364582"/>
                        </a:cubicBezTo>
                        <a:cubicBezTo>
                          <a:pt x="15807" y="363122"/>
                          <a:pt x="3107" y="353533"/>
                          <a:pt x="1393" y="338801"/>
                        </a:cubicBezTo>
                        <a:cubicBezTo>
                          <a:pt x="-3560" y="319434"/>
                          <a:pt x="17585" y="304638"/>
                          <a:pt x="35175" y="291748"/>
                        </a:cubicBezTo>
                        <a:cubicBezTo>
                          <a:pt x="33651" y="285398"/>
                          <a:pt x="30158" y="276762"/>
                          <a:pt x="28380" y="270412"/>
                        </a:cubicBezTo>
                        <a:cubicBezTo>
                          <a:pt x="-19689" y="256061"/>
                          <a:pt x="-258" y="192307"/>
                          <a:pt x="38985" y="180877"/>
                        </a:cubicBezTo>
                        <a:cubicBezTo>
                          <a:pt x="42490" y="180629"/>
                          <a:pt x="45138" y="177588"/>
                          <a:pt x="44890" y="174082"/>
                        </a:cubicBezTo>
                        <a:cubicBezTo>
                          <a:pt x="44643" y="170577"/>
                          <a:pt x="41601" y="167929"/>
                          <a:pt x="38096" y="168177"/>
                        </a:cubicBezTo>
                        <a:cubicBezTo>
                          <a:pt x="3044" y="163224"/>
                          <a:pt x="21776" y="119663"/>
                          <a:pt x="43303" y="106836"/>
                        </a:cubicBezTo>
                        <a:cubicBezTo>
                          <a:pt x="74418" y="82706"/>
                          <a:pt x="71370" y="31969"/>
                          <a:pt x="69020" y="5680"/>
                        </a:cubicBezTo>
                        <a:cubicBezTo>
                          <a:pt x="85911" y="5045"/>
                          <a:pt x="131758" y="4664"/>
                          <a:pt x="151570" y="4601"/>
                        </a:cubicBezTo>
                        <a:cubicBezTo>
                          <a:pt x="174303" y="59274"/>
                          <a:pt x="87499" y="134903"/>
                          <a:pt x="126170" y="158652"/>
                        </a:cubicBezTo>
                        <a:cubicBezTo>
                          <a:pt x="332545" y="108296"/>
                          <a:pt x="234120" y="166526"/>
                          <a:pt x="237422" y="1362"/>
                        </a:cubicBezTo>
                        <a:cubicBezTo>
                          <a:pt x="249741" y="-2130"/>
                          <a:pt x="299271" y="2378"/>
                          <a:pt x="325624" y="854"/>
                        </a:cubicBezTo>
                        <a:cubicBezTo>
                          <a:pt x="266823" y="105439"/>
                          <a:pt x="408174" y="108804"/>
                          <a:pt x="387155" y="185449"/>
                        </a:cubicBezTo>
                        <a:cubicBezTo>
                          <a:pt x="375090" y="210849"/>
                          <a:pt x="334958" y="200752"/>
                          <a:pt x="326830" y="215802"/>
                        </a:cubicBezTo>
                        <a:cubicBezTo>
                          <a:pt x="326830" y="221707"/>
                          <a:pt x="332101" y="222152"/>
                          <a:pt x="337054" y="222152"/>
                        </a:cubicBezTo>
                        <a:cubicBezTo>
                          <a:pt x="407539" y="236439"/>
                          <a:pt x="379472" y="299177"/>
                          <a:pt x="313876" y="302733"/>
                        </a:cubicBezTo>
                        <a:cubicBezTo>
                          <a:pt x="286508" y="321783"/>
                          <a:pt x="354897" y="305337"/>
                          <a:pt x="360866" y="348326"/>
                        </a:cubicBezTo>
                        <a:cubicBezTo>
                          <a:pt x="367661" y="376711"/>
                          <a:pt x="350135" y="382108"/>
                          <a:pt x="333307" y="403444"/>
                        </a:cubicBezTo>
                        <a:cubicBezTo>
                          <a:pt x="365565" y="417414"/>
                          <a:pt x="387663" y="440084"/>
                          <a:pt x="362200" y="476469"/>
                        </a:cubicBezTo>
                        <a:cubicBezTo>
                          <a:pt x="318321" y="516411"/>
                          <a:pt x="249868" y="528857"/>
                          <a:pt x="192718" y="540604"/>
                        </a:cubicBezTo>
                        <a:close/>
                      </a:path>
                    </a:pathLst>
                  </a:custGeom>
                  <a:solidFill>
                    <a:srgbClr val="CFE5B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11"/>
                  <p:cNvSpPr/>
                  <p:nvPr/>
                </p:nvSpPr>
                <p:spPr>
                  <a:xfrm>
                    <a:off x="1121941" y="2969319"/>
                    <a:ext cx="404159" cy="990908"/>
                  </a:xfrm>
                  <a:custGeom>
                    <a:avLst/>
                    <a:gdLst/>
                    <a:ahLst/>
                    <a:cxnLst/>
                    <a:rect l="l" t="t" r="r" b="b"/>
                    <a:pathLst>
                      <a:path w="404159" h="990908" extrusionOk="0">
                        <a:moveTo>
                          <a:pt x="396558" y="583905"/>
                        </a:moveTo>
                        <a:cubicBezTo>
                          <a:pt x="363665" y="545170"/>
                          <a:pt x="299149" y="524850"/>
                          <a:pt x="338075" y="447063"/>
                        </a:cubicBezTo>
                        <a:cubicBezTo>
                          <a:pt x="339535" y="444205"/>
                          <a:pt x="370904" y="448269"/>
                          <a:pt x="367920" y="426933"/>
                        </a:cubicBezTo>
                        <a:cubicBezTo>
                          <a:pt x="376619" y="356321"/>
                          <a:pt x="377762" y="266786"/>
                          <a:pt x="312865" y="222019"/>
                        </a:cubicBezTo>
                        <a:cubicBezTo>
                          <a:pt x="314326" y="182014"/>
                          <a:pt x="328359" y="29931"/>
                          <a:pt x="274257" y="35328"/>
                        </a:cubicBezTo>
                        <a:cubicBezTo>
                          <a:pt x="255207" y="-16234"/>
                          <a:pt x="119635" y="-11789"/>
                          <a:pt x="115888" y="51521"/>
                        </a:cubicBezTo>
                        <a:cubicBezTo>
                          <a:pt x="66358" y="56474"/>
                          <a:pt x="92711" y="194840"/>
                          <a:pt x="93600" y="232242"/>
                        </a:cubicBezTo>
                        <a:cubicBezTo>
                          <a:pt x="31814" y="278470"/>
                          <a:pt x="26607" y="363941"/>
                          <a:pt x="28766" y="435442"/>
                        </a:cubicBezTo>
                        <a:cubicBezTo>
                          <a:pt x="29211" y="460842"/>
                          <a:pt x="57849" y="448840"/>
                          <a:pt x="70740" y="450746"/>
                        </a:cubicBezTo>
                        <a:cubicBezTo>
                          <a:pt x="73851" y="483511"/>
                          <a:pt x="74994" y="521611"/>
                          <a:pt x="46991" y="544408"/>
                        </a:cubicBezTo>
                        <a:cubicBezTo>
                          <a:pt x="20829" y="559775"/>
                          <a:pt x="1906" y="611464"/>
                          <a:pt x="44133" y="617497"/>
                        </a:cubicBezTo>
                        <a:cubicBezTo>
                          <a:pt x="890" y="630197"/>
                          <a:pt x="-22097" y="700682"/>
                          <a:pt x="29973" y="716557"/>
                        </a:cubicBezTo>
                        <a:cubicBezTo>
                          <a:pt x="31179" y="718461"/>
                          <a:pt x="32132" y="730336"/>
                          <a:pt x="35878" y="733384"/>
                        </a:cubicBezTo>
                        <a:cubicBezTo>
                          <a:pt x="-9588" y="750021"/>
                          <a:pt x="-11620" y="809584"/>
                          <a:pt x="41276" y="813584"/>
                        </a:cubicBezTo>
                        <a:cubicBezTo>
                          <a:pt x="-3746" y="839747"/>
                          <a:pt x="-8318" y="908200"/>
                          <a:pt x="53150" y="912772"/>
                        </a:cubicBezTo>
                        <a:cubicBezTo>
                          <a:pt x="88837" y="913153"/>
                          <a:pt x="124016" y="903310"/>
                          <a:pt x="159259" y="898421"/>
                        </a:cubicBezTo>
                        <a:cubicBezTo>
                          <a:pt x="137224" y="913788"/>
                          <a:pt x="124270" y="946998"/>
                          <a:pt x="142368" y="970176"/>
                        </a:cubicBezTo>
                        <a:cubicBezTo>
                          <a:pt x="170879" y="1006688"/>
                          <a:pt x="222568" y="986051"/>
                          <a:pt x="258319" y="975319"/>
                        </a:cubicBezTo>
                        <a:cubicBezTo>
                          <a:pt x="297562" y="961285"/>
                          <a:pt x="346012" y="957857"/>
                          <a:pt x="374079" y="923821"/>
                        </a:cubicBezTo>
                        <a:cubicBezTo>
                          <a:pt x="397638" y="896008"/>
                          <a:pt x="385382" y="849653"/>
                          <a:pt x="346647" y="845652"/>
                        </a:cubicBezTo>
                        <a:cubicBezTo>
                          <a:pt x="371279" y="834501"/>
                          <a:pt x="382207" y="805495"/>
                          <a:pt x="371057" y="780857"/>
                        </a:cubicBezTo>
                        <a:cubicBezTo>
                          <a:pt x="362344" y="761610"/>
                          <a:pt x="342259" y="750123"/>
                          <a:pt x="321247" y="752371"/>
                        </a:cubicBezTo>
                        <a:cubicBezTo>
                          <a:pt x="385382" y="748434"/>
                          <a:pt x="427991" y="685505"/>
                          <a:pt x="350584" y="659597"/>
                        </a:cubicBezTo>
                        <a:cubicBezTo>
                          <a:pt x="302515" y="655787"/>
                          <a:pt x="436690" y="669821"/>
                          <a:pt x="396558" y="583905"/>
                        </a:cubicBezTo>
                        <a:close/>
                        <a:moveTo>
                          <a:pt x="291339" y="83525"/>
                        </a:moveTo>
                        <a:cubicBezTo>
                          <a:pt x="291847" y="98828"/>
                          <a:pt x="292418" y="114132"/>
                          <a:pt x="292926" y="129435"/>
                        </a:cubicBezTo>
                        <a:lnTo>
                          <a:pt x="105792" y="175981"/>
                        </a:lnTo>
                        <a:cubicBezTo>
                          <a:pt x="105030" y="163916"/>
                          <a:pt x="104776" y="151851"/>
                          <a:pt x="104776" y="139786"/>
                        </a:cubicBezTo>
                        <a:cubicBezTo>
                          <a:pt x="166307" y="129753"/>
                          <a:pt x="229172" y="100162"/>
                          <a:pt x="291085" y="83525"/>
                        </a:cubicBezTo>
                        <a:close/>
                        <a:moveTo>
                          <a:pt x="293561" y="147533"/>
                        </a:moveTo>
                        <a:lnTo>
                          <a:pt x="295847" y="212049"/>
                        </a:lnTo>
                        <a:cubicBezTo>
                          <a:pt x="235459" y="188897"/>
                          <a:pt x="168117" y="192212"/>
                          <a:pt x="110300" y="221193"/>
                        </a:cubicBezTo>
                        <a:cubicBezTo>
                          <a:pt x="109094" y="212113"/>
                          <a:pt x="108141" y="202969"/>
                          <a:pt x="107379" y="193824"/>
                        </a:cubicBezTo>
                        <a:close/>
                        <a:moveTo>
                          <a:pt x="194057" y="16152"/>
                        </a:moveTo>
                        <a:cubicBezTo>
                          <a:pt x="213869" y="14056"/>
                          <a:pt x="248984" y="13548"/>
                          <a:pt x="256096" y="36979"/>
                        </a:cubicBezTo>
                        <a:cubicBezTo>
                          <a:pt x="215139" y="41107"/>
                          <a:pt x="174181" y="45615"/>
                          <a:pt x="133224" y="49679"/>
                        </a:cubicBezTo>
                        <a:cubicBezTo>
                          <a:pt x="136208" y="21613"/>
                          <a:pt x="171768" y="18438"/>
                          <a:pt x="193803" y="16152"/>
                        </a:cubicBezTo>
                        <a:close/>
                        <a:moveTo>
                          <a:pt x="111507" y="70444"/>
                        </a:moveTo>
                        <a:cubicBezTo>
                          <a:pt x="137605" y="72095"/>
                          <a:pt x="295276" y="37170"/>
                          <a:pt x="290323" y="65554"/>
                        </a:cubicBezTo>
                        <a:cubicBezTo>
                          <a:pt x="228918" y="86446"/>
                          <a:pt x="165355" y="103083"/>
                          <a:pt x="105093" y="126197"/>
                        </a:cubicBezTo>
                        <a:cubicBezTo>
                          <a:pt x="106681" y="108417"/>
                          <a:pt x="102680" y="86065"/>
                          <a:pt x="111189" y="70444"/>
                        </a:cubicBezTo>
                        <a:close/>
                        <a:moveTo>
                          <a:pt x="46419" y="432902"/>
                        </a:moveTo>
                        <a:cubicBezTo>
                          <a:pt x="42609" y="356067"/>
                          <a:pt x="52769" y="256499"/>
                          <a:pt x="137034" y="227416"/>
                        </a:cubicBezTo>
                        <a:cubicBezTo>
                          <a:pt x="293561" y="176616"/>
                          <a:pt x="379921" y="271866"/>
                          <a:pt x="350521" y="426870"/>
                        </a:cubicBezTo>
                        <a:close/>
                        <a:moveTo>
                          <a:pt x="262319" y="567204"/>
                        </a:moveTo>
                        <a:lnTo>
                          <a:pt x="131636" y="595081"/>
                        </a:lnTo>
                        <a:cubicBezTo>
                          <a:pt x="113348" y="568538"/>
                          <a:pt x="184595" y="524850"/>
                          <a:pt x="164974" y="448459"/>
                        </a:cubicBezTo>
                        <a:lnTo>
                          <a:pt x="238443" y="446999"/>
                        </a:lnTo>
                        <a:cubicBezTo>
                          <a:pt x="232189" y="488604"/>
                          <a:pt x="240558" y="531086"/>
                          <a:pt x="262129" y="567204"/>
                        </a:cubicBezTo>
                        <a:close/>
                        <a:moveTo>
                          <a:pt x="36069" y="586890"/>
                        </a:moveTo>
                        <a:cubicBezTo>
                          <a:pt x="68771" y="527644"/>
                          <a:pt x="97854" y="542440"/>
                          <a:pt x="88456" y="450238"/>
                        </a:cubicBezTo>
                        <a:lnTo>
                          <a:pt x="147194" y="449031"/>
                        </a:lnTo>
                        <a:cubicBezTo>
                          <a:pt x="167514" y="524469"/>
                          <a:pt x="99442" y="554759"/>
                          <a:pt x="112269" y="599272"/>
                        </a:cubicBezTo>
                        <a:cubicBezTo>
                          <a:pt x="91758" y="603272"/>
                          <a:pt x="37466" y="620926"/>
                          <a:pt x="35878" y="586890"/>
                        </a:cubicBezTo>
                        <a:close/>
                        <a:moveTo>
                          <a:pt x="354521" y="867496"/>
                        </a:moveTo>
                        <a:cubicBezTo>
                          <a:pt x="402781" y="909914"/>
                          <a:pt x="318771" y="944458"/>
                          <a:pt x="283211" y="949347"/>
                        </a:cubicBezTo>
                        <a:cubicBezTo>
                          <a:pt x="248095" y="957158"/>
                          <a:pt x="212154" y="978875"/>
                          <a:pt x="175642" y="970239"/>
                        </a:cubicBezTo>
                        <a:cubicBezTo>
                          <a:pt x="158497" y="964588"/>
                          <a:pt x="146178" y="949094"/>
                          <a:pt x="153544" y="930805"/>
                        </a:cubicBezTo>
                        <a:cubicBezTo>
                          <a:pt x="160021" y="906612"/>
                          <a:pt x="304483" y="850160"/>
                          <a:pt x="354331" y="867496"/>
                        </a:cubicBezTo>
                        <a:close/>
                        <a:moveTo>
                          <a:pt x="354204" y="786153"/>
                        </a:moveTo>
                        <a:cubicBezTo>
                          <a:pt x="394399" y="853463"/>
                          <a:pt x="147765" y="877339"/>
                          <a:pt x="105157" y="889086"/>
                        </a:cubicBezTo>
                        <a:cubicBezTo>
                          <a:pt x="51372" y="908136"/>
                          <a:pt x="-12699" y="873592"/>
                          <a:pt x="53912" y="821966"/>
                        </a:cubicBezTo>
                        <a:cubicBezTo>
                          <a:pt x="113793" y="817648"/>
                          <a:pt x="325502" y="741766"/>
                          <a:pt x="354013" y="786153"/>
                        </a:cubicBezTo>
                        <a:close/>
                        <a:moveTo>
                          <a:pt x="293053" y="674392"/>
                        </a:moveTo>
                        <a:cubicBezTo>
                          <a:pt x="319977" y="665884"/>
                          <a:pt x="378143" y="666963"/>
                          <a:pt x="373000" y="710841"/>
                        </a:cubicBezTo>
                        <a:cubicBezTo>
                          <a:pt x="350838" y="738020"/>
                          <a:pt x="307214" y="742210"/>
                          <a:pt x="275972" y="753831"/>
                        </a:cubicBezTo>
                        <a:cubicBezTo>
                          <a:pt x="232030" y="758022"/>
                          <a:pt x="61977" y="815490"/>
                          <a:pt x="26988" y="789454"/>
                        </a:cubicBezTo>
                        <a:cubicBezTo>
                          <a:pt x="-10032" y="761896"/>
                          <a:pt x="65088" y="743608"/>
                          <a:pt x="53912" y="723859"/>
                        </a:cubicBezTo>
                        <a:cubicBezTo>
                          <a:pt x="132462" y="707666"/>
                          <a:pt x="214059" y="690648"/>
                          <a:pt x="292863" y="674392"/>
                        </a:cubicBezTo>
                        <a:close/>
                        <a:moveTo>
                          <a:pt x="354648" y="639531"/>
                        </a:moveTo>
                        <a:cubicBezTo>
                          <a:pt x="294323" y="652993"/>
                          <a:pt x="239840" y="662772"/>
                          <a:pt x="179515" y="676044"/>
                        </a:cubicBezTo>
                        <a:lnTo>
                          <a:pt x="47308" y="704555"/>
                        </a:lnTo>
                        <a:cubicBezTo>
                          <a:pt x="37021" y="705889"/>
                          <a:pt x="23750" y="694522"/>
                          <a:pt x="19241" y="685505"/>
                        </a:cubicBezTo>
                        <a:cubicBezTo>
                          <a:pt x="-15620" y="609813"/>
                          <a:pt x="264224" y="596160"/>
                          <a:pt x="316294" y="573745"/>
                        </a:cubicBezTo>
                        <a:cubicBezTo>
                          <a:pt x="326899" y="571459"/>
                          <a:pt x="326835" y="553298"/>
                          <a:pt x="314961" y="555838"/>
                        </a:cubicBezTo>
                        <a:lnTo>
                          <a:pt x="281687" y="563331"/>
                        </a:lnTo>
                        <a:cubicBezTo>
                          <a:pt x="258871" y="529206"/>
                          <a:pt x="249695" y="487760"/>
                          <a:pt x="255969" y="447190"/>
                        </a:cubicBezTo>
                        <a:lnTo>
                          <a:pt x="321946" y="445856"/>
                        </a:lnTo>
                        <a:cubicBezTo>
                          <a:pt x="294831" y="486433"/>
                          <a:pt x="311722" y="544154"/>
                          <a:pt x="352870" y="568347"/>
                        </a:cubicBezTo>
                        <a:cubicBezTo>
                          <a:pt x="382398" y="583334"/>
                          <a:pt x="401575" y="632483"/>
                          <a:pt x="354458" y="639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58" name="Google Shape;1458;p11"/>
                <p:cNvSpPr/>
                <p:nvPr/>
              </p:nvSpPr>
              <p:spPr>
                <a:xfrm>
                  <a:off x="1308638" y="2406098"/>
                  <a:ext cx="17700" cy="571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 name="Google Shape;1459;p11"/>
              <p:cNvSpPr/>
              <p:nvPr/>
            </p:nvSpPr>
            <p:spPr>
              <a:xfrm>
                <a:off x="1183450" y="3621050"/>
                <a:ext cx="70700" cy="18125"/>
              </a:xfrm>
              <a:custGeom>
                <a:avLst/>
                <a:gdLst/>
                <a:ahLst/>
                <a:cxnLst/>
                <a:rect l="l" t="t" r="r" b="b"/>
                <a:pathLst>
                  <a:path w="2828" h="725" extrusionOk="0">
                    <a:moveTo>
                      <a:pt x="0" y="725"/>
                    </a:moveTo>
                    <a:cubicBezTo>
                      <a:pt x="930" y="439"/>
                      <a:pt x="1889" y="256"/>
                      <a:pt x="2828" y="0"/>
                    </a:cubicBezTo>
                  </a:path>
                </a:pathLst>
              </a:custGeom>
              <a:noFill/>
              <a:ln w="19050" cap="rnd" cmpd="sng">
                <a:solidFill>
                  <a:schemeClr val="lt1"/>
                </a:solidFill>
                <a:prstDash val="solid"/>
                <a:round/>
                <a:headEnd type="none" w="med" len="med"/>
                <a:tailEnd type="none" w="med" len="med"/>
              </a:ln>
            </p:spPr>
          </p:sp>
          <p:sp>
            <p:nvSpPr>
              <p:cNvPr id="1460" name="Google Shape;1460;p11"/>
              <p:cNvSpPr/>
              <p:nvPr/>
            </p:nvSpPr>
            <p:spPr>
              <a:xfrm>
                <a:off x="1188900" y="3717125"/>
                <a:ext cx="76125" cy="18100"/>
              </a:xfrm>
              <a:custGeom>
                <a:avLst/>
                <a:gdLst/>
                <a:ahLst/>
                <a:cxnLst/>
                <a:rect l="l" t="t" r="r" b="b"/>
                <a:pathLst>
                  <a:path w="3045" h="724" extrusionOk="0">
                    <a:moveTo>
                      <a:pt x="0" y="724"/>
                    </a:moveTo>
                    <a:cubicBezTo>
                      <a:pt x="995" y="410"/>
                      <a:pt x="2019" y="187"/>
                      <a:pt x="3045" y="0"/>
                    </a:cubicBezTo>
                  </a:path>
                </a:pathLst>
              </a:custGeom>
              <a:noFill/>
              <a:ln w="19050" cap="rnd" cmpd="sng">
                <a:solidFill>
                  <a:schemeClr val="lt1"/>
                </a:solidFill>
                <a:prstDash val="solid"/>
                <a:round/>
                <a:headEnd type="none" w="med" len="med"/>
                <a:tailEnd type="none" w="med" len="med"/>
              </a:ln>
            </p:spPr>
          </p:sp>
          <p:sp>
            <p:nvSpPr>
              <p:cNvPr id="1461" name="Google Shape;1461;p11"/>
              <p:cNvSpPr/>
              <p:nvPr/>
            </p:nvSpPr>
            <p:spPr>
              <a:xfrm>
                <a:off x="1185275" y="3820425"/>
                <a:ext cx="39875" cy="9050"/>
              </a:xfrm>
              <a:custGeom>
                <a:avLst/>
                <a:gdLst/>
                <a:ahLst/>
                <a:cxnLst/>
                <a:rect l="l" t="t" r="r" b="b"/>
                <a:pathLst>
                  <a:path w="1595" h="362" extrusionOk="0">
                    <a:moveTo>
                      <a:pt x="0" y="362"/>
                    </a:moveTo>
                    <a:cubicBezTo>
                      <a:pt x="526" y="219"/>
                      <a:pt x="1059" y="97"/>
                      <a:pt x="1595" y="0"/>
                    </a:cubicBezTo>
                  </a:path>
                </a:pathLst>
              </a:custGeom>
              <a:noFill/>
              <a:ln w="19050" cap="rnd" cmpd="sng">
                <a:solidFill>
                  <a:schemeClr val="lt1"/>
                </a:solidFill>
                <a:prstDash val="solid"/>
                <a:round/>
                <a:headEnd type="none" w="med" len="med"/>
                <a:tailEnd type="none" w="med" len="med"/>
              </a:ln>
            </p:spPr>
          </p:sp>
          <p:sp>
            <p:nvSpPr>
              <p:cNvPr id="1462" name="Google Shape;1462;p11"/>
              <p:cNvSpPr/>
              <p:nvPr/>
            </p:nvSpPr>
            <p:spPr>
              <a:xfrm>
                <a:off x="1301250" y="3911025"/>
                <a:ext cx="18125" cy="7250"/>
              </a:xfrm>
              <a:custGeom>
                <a:avLst/>
                <a:gdLst/>
                <a:ahLst/>
                <a:cxnLst/>
                <a:rect l="l" t="t" r="r" b="b"/>
                <a:pathLst>
                  <a:path w="725" h="290" extrusionOk="0">
                    <a:moveTo>
                      <a:pt x="0" y="290"/>
                    </a:moveTo>
                    <a:cubicBezTo>
                      <a:pt x="363" y="145"/>
                      <a:pt x="363" y="145"/>
                      <a:pt x="725" y="0"/>
                    </a:cubicBezTo>
                  </a:path>
                </a:pathLst>
              </a:custGeom>
              <a:noFill/>
              <a:ln w="19050" cap="rnd" cmpd="sng">
                <a:solidFill>
                  <a:schemeClr val="lt1"/>
                </a:solidFill>
                <a:prstDash val="solid"/>
                <a:round/>
                <a:headEnd type="none" w="med" len="med"/>
                <a:tailEnd type="none" w="med" len="med"/>
              </a:ln>
            </p:spPr>
          </p:sp>
        </p:grpSp>
      </p:grpSp>
      <p:grpSp>
        <p:nvGrpSpPr>
          <p:cNvPr id="1463" name="Google Shape;1463;p11"/>
          <p:cNvGrpSpPr/>
          <p:nvPr/>
        </p:nvGrpSpPr>
        <p:grpSpPr>
          <a:xfrm>
            <a:off x="5189520" y="36"/>
            <a:ext cx="285882" cy="1099601"/>
            <a:chOff x="721731" y="746204"/>
            <a:chExt cx="522827" cy="2010974"/>
          </a:xfrm>
        </p:grpSpPr>
        <p:grpSp>
          <p:nvGrpSpPr>
            <p:cNvPr id="1464" name="Google Shape;1464;p11"/>
            <p:cNvGrpSpPr/>
            <p:nvPr/>
          </p:nvGrpSpPr>
          <p:grpSpPr>
            <a:xfrm>
              <a:off x="721731" y="2234351"/>
              <a:ext cx="522827" cy="522827"/>
              <a:chOff x="764100" y="3623300"/>
              <a:chExt cx="1046700" cy="1046700"/>
            </a:xfrm>
          </p:grpSpPr>
          <p:sp>
            <p:nvSpPr>
              <p:cNvPr id="1465" name="Google Shape;1465;p11"/>
              <p:cNvSpPr/>
              <p:nvPr/>
            </p:nvSpPr>
            <p:spPr>
              <a:xfrm>
                <a:off x="764100" y="3623300"/>
                <a:ext cx="1046700" cy="10467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1"/>
              <p:cNvSpPr/>
              <p:nvPr/>
            </p:nvSpPr>
            <p:spPr>
              <a:xfrm>
                <a:off x="922769" y="3781968"/>
                <a:ext cx="729300" cy="729300"/>
              </a:xfrm>
              <a:prstGeom prst="ellipse">
                <a:avLst/>
              </a:prstGeom>
              <a:solidFill>
                <a:srgbClr val="FFDE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11"/>
            <p:cNvGrpSpPr/>
            <p:nvPr/>
          </p:nvGrpSpPr>
          <p:grpSpPr>
            <a:xfrm>
              <a:off x="892053" y="746204"/>
              <a:ext cx="182209" cy="1869993"/>
              <a:chOff x="3305183" y="1611869"/>
              <a:chExt cx="166690" cy="1710724"/>
            </a:xfrm>
          </p:grpSpPr>
          <p:grpSp>
            <p:nvGrpSpPr>
              <p:cNvPr id="1468" name="Google Shape;1468;p11"/>
              <p:cNvGrpSpPr/>
              <p:nvPr/>
            </p:nvGrpSpPr>
            <p:grpSpPr>
              <a:xfrm>
                <a:off x="3305183" y="1611869"/>
                <a:ext cx="166690" cy="1710724"/>
                <a:chOff x="3305183" y="1611869"/>
                <a:chExt cx="166690" cy="1710724"/>
              </a:xfrm>
            </p:grpSpPr>
            <p:grpSp>
              <p:nvGrpSpPr>
                <p:cNvPr id="1469" name="Google Shape;1469;p11"/>
                <p:cNvGrpSpPr/>
                <p:nvPr/>
              </p:nvGrpSpPr>
              <p:grpSpPr>
                <a:xfrm>
                  <a:off x="3305183" y="2971595"/>
                  <a:ext cx="166690" cy="350998"/>
                  <a:chOff x="3305183" y="3146560"/>
                  <a:chExt cx="166690" cy="350998"/>
                </a:xfrm>
              </p:grpSpPr>
              <p:sp>
                <p:nvSpPr>
                  <p:cNvPr id="1470" name="Google Shape;1470;p11"/>
                  <p:cNvSpPr/>
                  <p:nvPr/>
                </p:nvSpPr>
                <p:spPr>
                  <a:xfrm>
                    <a:off x="3324821" y="3152836"/>
                    <a:ext cx="119489" cy="117177"/>
                  </a:xfrm>
                  <a:custGeom>
                    <a:avLst/>
                    <a:gdLst/>
                    <a:ahLst/>
                    <a:cxnLst/>
                    <a:rect l="l" t="t" r="r" b="b"/>
                    <a:pathLst>
                      <a:path w="119489" h="117177" extrusionOk="0">
                        <a:moveTo>
                          <a:pt x="5460" y="117177"/>
                        </a:moveTo>
                        <a:cubicBezTo>
                          <a:pt x="4508" y="91777"/>
                          <a:pt x="-9653" y="30373"/>
                          <a:pt x="11810" y="23896"/>
                        </a:cubicBezTo>
                        <a:cubicBezTo>
                          <a:pt x="18160" y="22118"/>
                          <a:pt x="14668" y="14561"/>
                          <a:pt x="19494" y="10688"/>
                        </a:cubicBezTo>
                        <a:cubicBezTo>
                          <a:pt x="31241" y="-2901"/>
                          <a:pt x="96456" y="-6838"/>
                          <a:pt x="96456" y="18879"/>
                        </a:cubicBezTo>
                        <a:cubicBezTo>
                          <a:pt x="95751" y="22315"/>
                          <a:pt x="97967" y="25668"/>
                          <a:pt x="101409" y="26373"/>
                        </a:cubicBezTo>
                        <a:cubicBezTo>
                          <a:pt x="101866" y="26467"/>
                          <a:pt x="102336" y="26506"/>
                          <a:pt x="102806" y="26499"/>
                        </a:cubicBezTo>
                        <a:cubicBezTo>
                          <a:pt x="133731" y="28849"/>
                          <a:pt x="111569" y="90507"/>
                          <a:pt x="114744" y="1139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11"/>
                  <p:cNvSpPr/>
                  <p:nvPr/>
                </p:nvSpPr>
                <p:spPr>
                  <a:xfrm>
                    <a:off x="3312763" y="3270014"/>
                    <a:ext cx="150661" cy="221107"/>
                  </a:xfrm>
                  <a:custGeom>
                    <a:avLst/>
                    <a:gdLst/>
                    <a:ahLst/>
                    <a:cxnLst/>
                    <a:rect l="l" t="t" r="r" b="b"/>
                    <a:pathLst>
                      <a:path w="150661" h="221107" extrusionOk="0">
                        <a:moveTo>
                          <a:pt x="72636" y="221107"/>
                        </a:moveTo>
                        <a:cubicBezTo>
                          <a:pt x="-3564" y="204978"/>
                          <a:pt x="-15057" y="136779"/>
                          <a:pt x="16184" y="2477"/>
                        </a:cubicBezTo>
                        <a:cubicBezTo>
                          <a:pt x="54284" y="1207"/>
                          <a:pt x="87558" y="1270"/>
                          <a:pt x="125595" y="0"/>
                        </a:cubicBezTo>
                        <a:cubicBezTo>
                          <a:pt x="164330" y="92202"/>
                          <a:pt x="166299" y="206629"/>
                          <a:pt x="72636" y="221107"/>
                        </a:cubicBezTo>
                        <a:close/>
                      </a:path>
                    </a:pathLst>
                  </a:custGeom>
                  <a:solidFill>
                    <a:srgbClr val="FFF2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11"/>
                  <p:cNvSpPr/>
                  <p:nvPr/>
                </p:nvSpPr>
                <p:spPr>
                  <a:xfrm>
                    <a:off x="3305183" y="3146560"/>
                    <a:ext cx="166690" cy="350998"/>
                  </a:xfrm>
                  <a:custGeom>
                    <a:avLst/>
                    <a:gdLst/>
                    <a:ahLst/>
                    <a:cxnLst/>
                    <a:rect l="l" t="t" r="r" b="b"/>
                    <a:pathLst>
                      <a:path w="166690" h="350998" extrusionOk="0">
                        <a:moveTo>
                          <a:pt x="140987" y="124596"/>
                        </a:moveTo>
                        <a:cubicBezTo>
                          <a:pt x="147337" y="122247"/>
                          <a:pt x="143336" y="59572"/>
                          <a:pt x="144542" y="54238"/>
                        </a:cubicBezTo>
                        <a:cubicBezTo>
                          <a:pt x="146828" y="39252"/>
                          <a:pt x="140097" y="24647"/>
                          <a:pt x="122571" y="26425"/>
                        </a:cubicBezTo>
                        <a:cubicBezTo>
                          <a:pt x="129683" y="-8309"/>
                          <a:pt x="29417" y="-8500"/>
                          <a:pt x="29925" y="24075"/>
                        </a:cubicBezTo>
                        <a:cubicBezTo>
                          <a:pt x="15891" y="25536"/>
                          <a:pt x="12399" y="39633"/>
                          <a:pt x="13478" y="51635"/>
                        </a:cubicBezTo>
                        <a:cubicBezTo>
                          <a:pt x="16145" y="75955"/>
                          <a:pt x="8335" y="105292"/>
                          <a:pt x="17034" y="127263"/>
                        </a:cubicBezTo>
                        <a:cubicBezTo>
                          <a:pt x="17034" y="127263"/>
                          <a:pt x="17034" y="127644"/>
                          <a:pt x="17034" y="127835"/>
                        </a:cubicBezTo>
                        <a:cubicBezTo>
                          <a:pt x="-77835" y="451748"/>
                          <a:pt x="259922" y="398789"/>
                          <a:pt x="140987" y="124596"/>
                        </a:cubicBezTo>
                        <a:close/>
                        <a:moveTo>
                          <a:pt x="126254" y="42427"/>
                        </a:moveTo>
                        <a:cubicBezTo>
                          <a:pt x="126699" y="51254"/>
                          <a:pt x="126699" y="64842"/>
                          <a:pt x="126889" y="74177"/>
                        </a:cubicBezTo>
                        <a:lnTo>
                          <a:pt x="31258" y="101736"/>
                        </a:lnTo>
                        <a:cubicBezTo>
                          <a:pt x="31258" y="96719"/>
                          <a:pt x="31258" y="91640"/>
                          <a:pt x="31258" y="86560"/>
                        </a:cubicBezTo>
                        <a:cubicBezTo>
                          <a:pt x="57865" y="73415"/>
                          <a:pt x="88408" y="58556"/>
                          <a:pt x="112348" y="40903"/>
                        </a:cubicBezTo>
                        <a:cubicBezTo>
                          <a:pt x="116793" y="41665"/>
                          <a:pt x="123778" y="38490"/>
                          <a:pt x="126254" y="42427"/>
                        </a:cubicBezTo>
                        <a:close/>
                        <a:moveTo>
                          <a:pt x="89044" y="212671"/>
                        </a:moveTo>
                        <a:cubicBezTo>
                          <a:pt x="81112" y="208784"/>
                          <a:pt x="71771" y="209070"/>
                          <a:pt x="64088" y="213433"/>
                        </a:cubicBezTo>
                        <a:cubicBezTo>
                          <a:pt x="67943" y="186762"/>
                          <a:pt x="70883" y="159947"/>
                          <a:pt x="72914" y="132978"/>
                        </a:cubicBezTo>
                        <a:lnTo>
                          <a:pt x="83964" y="132978"/>
                        </a:lnTo>
                        <a:cubicBezTo>
                          <a:pt x="83049" y="159642"/>
                          <a:pt x="84751" y="186337"/>
                          <a:pt x="89044" y="212671"/>
                        </a:cubicBezTo>
                        <a:close/>
                        <a:moveTo>
                          <a:pt x="50944" y="114118"/>
                        </a:moveTo>
                        <a:lnTo>
                          <a:pt x="127144" y="92148"/>
                        </a:lnTo>
                        <a:lnTo>
                          <a:pt x="127144" y="113420"/>
                        </a:lnTo>
                        <a:cubicBezTo>
                          <a:pt x="101299" y="114880"/>
                          <a:pt x="75899" y="115135"/>
                          <a:pt x="50626" y="114118"/>
                        </a:cubicBezTo>
                        <a:close/>
                        <a:moveTo>
                          <a:pt x="90695" y="39950"/>
                        </a:moveTo>
                        <a:cubicBezTo>
                          <a:pt x="74692" y="48269"/>
                          <a:pt x="47832" y="59826"/>
                          <a:pt x="31385" y="67255"/>
                        </a:cubicBezTo>
                        <a:cubicBezTo>
                          <a:pt x="31385" y="58937"/>
                          <a:pt x="31766" y="47634"/>
                          <a:pt x="31385" y="39379"/>
                        </a:cubicBezTo>
                        <a:cubicBezTo>
                          <a:pt x="33036" y="39379"/>
                          <a:pt x="75835" y="39442"/>
                          <a:pt x="90377" y="39950"/>
                        </a:cubicBezTo>
                        <a:close/>
                        <a:moveTo>
                          <a:pt x="45736" y="22361"/>
                        </a:moveTo>
                        <a:cubicBezTo>
                          <a:pt x="60214" y="644"/>
                          <a:pt x="112920" y="11122"/>
                          <a:pt x="111395" y="26616"/>
                        </a:cubicBezTo>
                        <a:cubicBezTo>
                          <a:pt x="92028" y="25854"/>
                          <a:pt x="63834" y="27314"/>
                          <a:pt x="44466" y="26616"/>
                        </a:cubicBezTo>
                        <a:cubicBezTo>
                          <a:pt x="44339" y="26171"/>
                          <a:pt x="45165" y="22742"/>
                          <a:pt x="45419" y="22361"/>
                        </a:cubicBezTo>
                        <a:close/>
                        <a:moveTo>
                          <a:pt x="125556" y="309127"/>
                        </a:moveTo>
                        <a:cubicBezTo>
                          <a:pt x="22686" y="406028"/>
                          <a:pt x="-873" y="195335"/>
                          <a:pt x="33798" y="131708"/>
                        </a:cubicBezTo>
                        <a:cubicBezTo>
                          <a:pt x="41101" y="132153"/>
                          <a:pt x="48467" y="132470"/>
                          <a:pt x="55833" y="132661"/>
                        </a:cubicBezTo>
                        <a:cubicBezTo>
                          <a:pt x="60913" y="148536"/>
                          <a:pt x="25734" y="268678"/>
                          <a:pt x="58500" y="243023"/>
                        </a:cubicBezTo>
                        <a:cubicBezTo>
                          <a:pt x="62310" y="237436"/>
                          <a:pt x="67708" y="228101"/>
                          <a:pt x="75454" y="228037"/>
                        </a:cubicBezTo>
                        <a:cubicBezTo>
                          <a:pt x="84979" y="228037"/>
                          <a:pt x="91076" y="238960"/>
                          <a:pt x="95394" y="245881"/>
                        </a:cubicBezTo>
                        <a:cubicBezTo>
                          <a:pt x="128985" y="268931"/>
                          <a:pt x="92536" y="150631"/>
                          <a:pt x="101744" y="132661"/>
                        </a:cubicBezTo>
                        <a:cubicBezTo>
                          <a:pt x="109173" y="132661"/>
                          <a:pt x="116602" y="132089"/>
                          <a:pt x="124032" y="131644"/>
                        </a:cubicBezTo>
                        <a:cubicBezTo>
                          <a:pt x="155591" y="183968"/>
                          <a:pt x="160671" y="257311"/>
                          <a:pt x="125239" y="309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3" name="Google Shape;1473;p11"/>
                <p:cNvSpPr/>
                <p:nvPr/>
              </p:nvSpPr>
              <p:spPr>
                <a:xfrm>
                  <a:off x="3375914" y="1611869"/>
                  <a:ext cx="17700" cy="136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 name="Google Shape;1474;p11"/>
              <p:cNvSpPr/>
              <p:nvPr/>
            </p:nvSpPr>
            <p:spPr>
              <a:xfrm>
                <a:off x="3352825" y="3244100"/>
                <a:ext cx="27200" cy="29000"/>
              </a:xfrm>
              <a:custGeom>
                <a:avLst/>
                <a:gdLst/>
                <a:ahLst/>
                <a:cxnLst/>
                <a:rect l="l" t="t" r="r" b="b"/>
                <a:pathLst>
                  <a:path w="1088" h="1160" extrusionOk="0">
                    <a:moveTo>
                      <a:pt x="0" y="0"/>
                    </a:moveTo>
                    <a:cubicBezTo>
                      <a:pt x="294" y="441"/>
                      <a:pt x="670" y="834"/>
                      <a:pt x="1088" y="1160"/>
                    </a:cubicBezTo>
                  </a:path>
                </a:pathLst>
              </a:custGeom>
              <a:noFill/>
              <a:ln w="19050" cap="rnd" cmpd="sng">
                <a:solidFill>
                  <a:schemeClr val="lt1"/>
                </a:solidFill>
                <a:prstDash val="solid"/>
                <a:round/>
                <a:headEnd type="none" w="med" len="med"/>
                <a:tailEnd type="none" w="med" len="med"/>
              </a:ln>
            </p:spPr>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02900" y="760925"/>
            <a:ext cx="5660100" cy="471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1pPr>
            <a:lvl2pPr lvl="1"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2pPr>
            <a:lvl3pPr lvl="2"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3pPr>
            <a:lvl4pPr lvl="3"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4pPr>
            <a:lvl5pPr lvl="4"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5pPr>
            <a:lvl6pPr lvl="5"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6pPr>
            <a:lvl7pPr lvl="6"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7pPr>
            <a:lvl8pPr lvl="7"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8pPr>
            <a:lvl9pPr lvl="8" rtl="0">
              <a:lnSpc>
                <a:spcPct val="90000"/>
              </a:lnSpc>
              <a:spcBef>
                <a:spcPts val="0"/>
              </a:spcBef>
              <a:spcAft>
                <a:spcPts val="0"/>
              </a:spcAft>
              <a:buClr>
                <a:schemeClr val="accent1"/>
              </a:buClr>
              <a:buSzPts val="3400"/>
              <a:buFont typeface="Amatic SC"/>
              <a:buNone/>
              <a:defRPr sz="34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702900" y="1430148"/>
            <a:ext cx="56601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2"/>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1pPr>
            <a:lvl2pPr marL="914400" lvl="1" indent="-381000" rtl="0">
              <a:lnSpc>
                <a:spcPct val="115000"/>
              </a:lnSpc>
              <a:spcBef>
                <a:spcPts val="800"/>
              </a:spcBef>
              <a:spcAft>
                <a:spcPts val="0"/>
              </a:spcAft>
              <a:buClr>
                <a:schemeClr val="accent2"/>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2pPr>
            <a:lvl3pPr marL="1371600" lvl="2" indent="-381000" rtl="0">
              <a:lnSpc>
                <a:spcPct val="115000"/>
              </a:lnSpc>
              <a:spcBef>
                <a:spcPts val="800"/>
              </a:spcBef>
              <a:spcAft>
                <a:spcPts val="0"/>
              </a:spcAft>
              <a:buClr>
                <a:schemeClr val="accent2"/>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3pPr>
            <a:lvl4pPr marL="1828800" lvl="3" indent="-381000" rtl="0">
              <a:lnSpc>
                <a:spcPct val="115000"/>
              </a:lnSpc>
              <a:spcBef>
                <a:spcPts val="80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4pPr>
            <a:lvl5pPr marL="2286000" lvl="4" indent="-381000" rtl="0">
              <a:lnSpc>
                <a:spcPct val="115000"/>
              </a:lnSpc>
              <a:spcBef>
                <a:spcPts val="80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5pPr>
            <a:lvl6pPr marL="2743200" lvl="5" indent="-381000" rtl="0">
              <a:lnSpc>
                <a:spcPct val="115000"/>
              </a:lnSpc>
              <a:spcBef>
                <a:spcPts val="80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6pPr>
            <a:lvl7pPr marL="3200400" lvl="6" indent="-381000" rtl="0">
              <a:lnSpc>
                <a:spcPct val="115000"/>
              </a:lnSpc>
              <a:spcBef>
                <a:spcPts val="80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7pPr>
            <a:lvl8pPr marL="3657600" lvl="7" indent="-381000" rtl="0">
              <a:lnSpc>
                <a:spcPct val="115000"/>
              </a:lnSpc>
              <a:spcBef>
                <a:spcPts val="800"/>
              </a:spcBef>
              <a:spcAft>
                <a:spcPts val="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8pPr>
            <a:lvl9pPr marL="4114800" lvl="8" indent="-381000" rtl="0">
              <a:lnSpc>
                <a:spcPct val="115000"/>
              </a:lnSpc>
              <a:spcBef>
                <a:spcPts val="800"/>
              </a:spcBef>
              <a:spcAft>
                <a:spcPts val="800"/>
              </a:spcAft>
              <a:buClr>
                <a:schemeClr val="dk1"/>
              </a:buClr>
              <a:buSzPts val="2400"/>
              <a:buFont typeface="Encode Sans Semi Condensed Light"/>
              <a:buChar char="■"/>
              <a:defRPr sz="2400">
                <a:solidFill>
                  <a:schemeClr val="dk1"/>
                </a:solidFill>
                <a:latin typeface="Encode Sans Semi Condensed Light"/>
                <a:ea typeface="Encode Sans Semi Condensed Light"/>
                <a:cs typeface="Encode Sans Semi Condensed Light"/>
                <a:sym typeface="Encode Sans Semi Condensed Light"/>
              </a:defRPr>
            </a:lvl9pPr>
          </a:lstStyle>
          <a:p>
            <a:endParaRPr/>
          </a:p>
        </p:txBody>
      </p:sp>
      <p:sp>
        <p:nvSpPr>
          <p:cNvPr id="8" name="Google Shape;8;p1"/>
          <p:cNvSpPr txBox="1">
            <a:spLocks noGrp="1"/>
          </p:cNvSpPr>
          <p:nvPr>
            <p:ph type="sldNum" idx="12"/>
          </p:nvPr>
        </p:nvSpPr>
        <p:spPr>
          <a:xfrm>
            <a:off x="8696403" y="4673650"/>
            <a:ext cx="333000" cy="393600"/>
          </a:xfrm>
          <a:prstGeom prst="rect">
            <a:avLst/>
          </a:prstGeom>
          <a:noFill/>
          <a:ln>
            <a:noFill/>
          </a:ln>
        </p:spPr>
        <p:txBody>
          <a:bodyPr spcFirstLastPara="1" wrap="square" lIns="0" tIns="0" rIns="0" bIns="0" anchor="ctr" anchorCtr="0">
            <a:noAutofit/>
          </a:bodyPr>
          <a:lstStyle>
            <a:lvl1pPr lvl="0" algn="r" rtl="0">
              <a:buNone/>
              <a:defRPr sz="1500">
                <a:solidFill>
                  <a:schemeClr val="dk1"/>
                </a:solidFill>
                <a:latin typeface="Amatic SC"/>
                <a:ea typeface="Amatic SC"/>
                <a:cs typeface="Amatic SC"/>
                <a:sym typeface="Amatic SC"/>
              </a:defRPr>
            </a:lvl1pPr>
            <a:lvl2pPr lvl="1" algn="r" rtl="0">
              <a:buNone/>
              <a:defRPr sz="1500">
                <a:solidFill>
                  <a:schemeClr val="dk1"/>
                </a:solidFill>
                <a:latin typeface="Amatic SC"/>
                <a:ea typeface="Amatic SC"/>
                <a:cs typeface="Amatic SC"/>
                <a:sym typeface="Amatic SC"/>
              </a:defRPr>
            </a:lvl2pPr>
            <a:lvl3pPr lvl="2" algn="r" rtl="0">
              <a:buNone/>
              <a:defRPr sz="1500">
                <a:solidFill>
                  <a:schemeClr val="dk1"/>
                </a:solidFill>
                <a:latin typeface="Amatic SC"/>
                <a:ea typeface="Amatic SC"/>
                <a:cs typeface="Amatic SC"/>
                <a:sym typeface="Amatic SC"/>
              </a:defRPr>
            </a:lvl3pPr>
            <a:lvl4pPr lvl="3" algn="r" rtl="0">
              <a:buNone/>
              <a:defRPr sz="1500">
                <a:solidFill>
                  <a:schemeClr val="dk1"/>
                </a:solidFill>
                <a:latin typeface="Amatic SC"/>
                <a:ea typeface="Amatic SC"/>
                <a:cs typeface="Amatic SC"/>
                <a:sym typeface="Amatic SC"/>
              </a:defRPr>
            </a:lvl4pPr>
            <a:lvl5pPr lvl="4" algn="r" rtl="0">
              <a:buNone/>
              <a:defRPr sz="1500">
                <a:solidFill>
                  <a:schemeClr val="dk1"/>
                </a:solidFill>
                <a:latin typeface="Amatic SC"/>
                <a:ea typeface="Amatic SC"/>
                <a:cs typeface="Amatic SC"/>
                <a:sym typeface="Amatic SC"/>
              </a:defRPr>
            </a:lvl5pPr>
            <a:lvl6pPr lvl="5" algn="r" rtl="0">
              <a:buNone/>
              <a:defRPr sz="1500">
                <a:solidFill>
                  <a:schemeClr val="dk1"/>
                </a:solidFill>
                <a:latin typeface="Amatic SC"/>
                <a:ea typeface="Amatic SC"/>
                <a:cs typeface="Amatic SC"/>
                <a:sym typeface="Amatic SC"/>
              </a:defRPr>
            </a:lvl6pPr>
            <a:lvl7pPr lvl="6" algn="r" rtl="0">
              <a:buNone/>
              <a:defRPr sz="1500">
                <a:solidFill>
                  <a:schemeClr val="dk1"/>
                </a:solidFill>
                <a:latin typeface="Amatic SC"/>
                <a:ea typeface="Amatic SC"/>
                <a:cs typeface="Amatic SC"/>
                <a:sym typeface="Amatic SC"/>
              </a:defRPr>
            </a:lvl7pPr>
            <a:lvl8pPr lvl="7" algn="r" rtl="0">
              <a:buNone/>
              <a:defRPr sz="1500">
                <a:solidFill>
                  <a:schemeClr val="dk1"/>
                </a:solidFill>
                <a:latin typeface="Amatic SC"/>
                <a:ea typeface="Amatic SC"/>
                <a:cs typeface="Amatic SC"/>
                <a:sym typeface="Amatic SC"/>
              </a:defRPr>
            </a:lvl8pPr>
            <a:lvl9pPr lvl="8" algn="r" rtl="0">
              <a:buNone/>
              <a:defRPr sz="1500">
                <a:solidFill>
                  <a:schemeClr val="dk1"/>
                </a:solidFill>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5.jpg"/><Relationship Id="rId11" Type="http://schemas.openxmlformats.org/officeDocument/2006/relationships/image" Target="../media/image10.jpg"/><Relationship Id="rId5" Type="http://schemas.openxmlformats.org/officeDocument/2006/relationships/image" Target="../media/image4.jp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s>
</file>

<file path=ppt/slides/_rels/slide15.xml.rels><?xml version="1.0" encoding="UTF-8" standalone="yes"?>
<Relationships xmlns="http://schemas.openxmlformats.org/package/2006/relationships"><Relationship Id="rId8" Type="http://schemas.openxmlformats.org/officeDocument/2006/relationships/image" Target="../media/image17.jpg"/><Relationship Id="rId13" Type="http://schemas.openxmlformats.org/officeDocument/2006/relationships/image" Target="../media/image21.jpg"/><Relationship Id="rId3" Type="http://schemas.openxmlformats.org/officeDocument/2006/relationships/image" Target="../media/image12.jpg"/><Relationship Id="rId7" Type="http://schemas.openxmlformats.org/officeDocument/2006/relationships/image" Target="../media/image16.jpg"/><Relationship Id="rId12" Type="http://schemas.openxmlformats.org/officeDocument/2006/relationships/image" Target="../media/image20.jpg"/><Relationship Id="rId2" Type="http://schemas.openxmlformats.org/officeDocument/2006/relationships/image" Target="../media/image11.jpg"/><Relationship Id="rId1" Type="http://schemas.openxmlformats.org/officeDocument/2006/relationships/slideLayout" Target="../slideLayouts/slideLayout10.xml"/><Relationship Id="rId6" Type="http://schemas.openxmlformats.org/officeDocument/2006/relationships/image" Target="../media/image15.jpg"/><Relationship Id="rId11" Type="http://schemas.openxmlformats.org/officeDocument/2006/relationships/image" Target="../media/image2.jpg"/><Relationship Id="rId5" Type="http://schemas.openxmlformats.org/officeDocument/2006/relationships/image" Target="../media/image14.jpg"/><Relationship Id="rId10" Type="http://schemas.openxmlformats.org/officeDocument/2006/relationships/image" Target="../media/image19.jpg"/><Relationship Id="rId4" Type="http://schemas.openxmlformats.org/officeDocument/2006/relationships/image" Target="../media/image13.jpg"/><Relationship Id="rId9" Type="http://schemas.openxmlformats.org/officeDocument/2006/relationships/image" Target="../media/image18.jpg"/></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7" Type="http://schemas.openxmlformats.org/officeDocument/2006/relationships/image" Target="../media/image26.jpg"/><Relationship Id="rId2" Type="http://schemas.openxmlformats.org/officeDocument/2006/relationships/hyperlink" Target="https://twitter.com/AarihantAaryan/status/1588032546457411584?s=20&amp;t=lx4URrwhf-B-irhAdcy4kQ" TargetMode="External"/><Relationship Id="rId1" Type="http://schemas.openxmlformats.org/officeDocument/2006/relationships/slideLayout" Target="../slideLayouts/slideLayout10.xml"/><Relationship Id="rId6" Type="http://schemas.openxmlformats.org/officeDocument/2006/relationships/image" Target="../media/image25.jpg"/><Relationship Id="rId5" Type="http://schemas.openxmlformats.org/officeDocument/2006/relationships/image" Target="../media/image24.jpg"/><Relationship Id="rId4" Type="http://schemas.openxmlformats.org/officeDocument/2006/relationships/image" Target="../media/image23.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6CCFF"/>
        </a:solidFill>
        <a:effectLst/>
      </p:bgPr>
    </p:bg>
    <p:spTree>
      <p:nvGrpSpPr>
        <p:cNvPr id="1" name="Shape 1570"/>
        <p:cNvGrpSpPr/>
        <p:nvPr/>
      </p:nvGrpSpPr>
      <p:grpSpPr>
        <a:xfrm>
          <a:off x="0" y="0"/>
          <a:ext cx="0" cy="0"/>
          <a:chOff x="0" y="0"/>
          <a:chExt cx="0" cy="0"/>
        </a:xfrm>
      </p:grpSpPr>
      <p:sp>
        <p:nvSpPr>
          <p:cNvPr id="1571" name="Google Shape;1571;p13"/>
          <p:cNvSpPr txBox="1">
            <a:spLocks noGrp="1"/>
          </p:cNvSpPr>
          <p:nvPr>
            <p:ph type="ctrTitle"/>
          </p:nvPr>
        </p:nvSpPr>
        <p:spPr>
          <a:xfrm>
            <a:off x="855300" y="3382225"/>
            <a:ext cx="7433400" cy="810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t>Finemate</a:t>
            </a:r>
          </a:p>
        </p:txBody>
      </p:sp>
      <p:sp>
        <p:nvSpPr>
          <p:cNvPr id="2" name="TextBox 1">
            <a:extLst>
              <a:ext uri="{FF2B5EF4-FFF2-40B4-BE49-F238E27FC236}">
                <a16:creationId xmlns:a16="http://schemas.microsoft.com/office/drawing/2014/main" id="{B91B7A19-E23B-833A-A466-DCEBD00827F5}"/>
              </a:ext>
            </a:extLst>
          </p:cNvPr>
          <p:cNvSpPr txBox="1"/>
          <p:nvPr/>
        </p:nvSpPr>
        <p:spPr>
          <a:xfrm>
            <a:off x="3601015" y="4183302"/>
            <a:ext cx="1941969" cy="261610"/>
          </a:xfrm>
          <a:prstGeom prst="rect">
            <a:avLst/>
          </a:prstGeom>
          <a:noFill/>
        </p:spPr>
        <p:txBody>
          <a:bodyPr wrap="square" rtlCol="0">
            <a:spAutoFit/>
          </a:bodyPr>
          <a:lstStyle/>
          <a:p>
            <a:r>
              <a:rPr lang="en-US" sz="1100" dirty="0">
                <a:solidFill>
                  <a:schemeClr val="bg1"/>
                </a:solidFill>
                <a:latin typeface="Calisto MT" panose="02040603050505030304" pitchFamily="18" charset="0"/>
              </a:rPr>
              <a:t>Learning is a piece of cake.</a:t>
            </a:r>
            <a:endParaRPr lang="hi-IN" sz="1100" dirty="0">
              <a:solidFill>
                <a:schemeClr val="bg1"/>
              </a:solidFill>
              <a:latin typeface="Calisto MT" panose="0204060305050503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584"/>
        <p:cNvGrpSpPr/>
        <p:nvPr/>
      </p:nvGrpSpPr>
      <p:grpSpPr>
        <a:xfrm>
          <a:off x="0" y="0"/>
          <a:ext cx="0" cy="0"/>
          <a:chOff x="0" y="0"/>
          <a:chExt cx="0" cy="0"/>
        </a:xfrm>
      </p:grpSpPr>
      <p:sp>
        <p:nvSpPr>
          <p:cNvPr id="1585" name="Google Shape;1585;p15"/>
          <p:cNvSpPr txBox="1">
            <a:spLocks noGrp="1"/>
          </p:cNvSpPr>
          <p:nvPr>
            <p:ph type="ctrTitle" idx="4294967295"/>
          </p:nvPr>
        </p:nvSpPr>
        <p:spPr>
          <a:xfrm>
            <a:off x="362011" y="331303"/>
            <a:ext cx="3199898" cy="457201"/>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solidFill>
                  <a:srgbClr val="FFFFFF"/>
                </a:solidFill>
              </a:rPr>
              <a:t>What Affects Cognition ?</a:t>
            </a:r>
            <a:endParaRPr dirty="0">
              <a:solidFill>
                <a:schemeClr val="lt1"/>
              </a:solidFill>
              <a:effectLst>
                <a:outerShdw blurRad="38100" dist="38100" dir="2700000" algn="tl">
                  <a:srgbClr val="000000">
                    <a:alpha val="43137"/>
                  </a:srgbClr>
                </a:outerShdw>
              </a:effectLst>
            </a:endParaRPr>
          </a:p>
        </p:txBody>
      </p:sp>
      <p:sp>
        <p:nvSpPr>
          <p:cNvPr id="1588" name="Google Shape;1588;p15"/>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10</a:t>
            </a:fld>
            <a:endParaRPr>
              <a:solidFill>
                <a:schemeClr val="lt1"/>
              </a:solidFill>
            </a:endParaRPr>
          </a:p>
        </p:txBody>
      </p:sp>
      <p:sp>
        <p:nvSpPr>
          <p:cNvPr id="4" name="Rectangle: Rounded Corners 3">
            <a:extLst>
              <a:ext uri="{FF2B5EF4-FFF2-40B4-BE49-F238E27FC236}">
                <a16:creationId xmlns:a16="http://schemas.microsoft.com/office/drawing/2014/main" id="{D657DFAE-8F00-CF20-E328-1476A73722F3}"/>
              </a:ext>
            </a:extLst>
          </p:cNvPr>
          <p:cNvSpPr/>
          <p:nvPr/>
        </p:nvSpPr>
        <p:spPr>
          <a:xfrm>
            <a:off x="627321" y="1461977"/>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Difficulty Level</a:t>
            </a:r>
            <a:endParaRPr lang="hi-IN" dirty="0"/>
          </a:p>
        </p:txBody>
      </p:sp>
      <p:sp>
        <p:nvSpPr>
          <p:cNvPr id="5" name="Rectangle: Rounded Corners 4">
            <a:extLst>
              <a:ext uri="{FF2B5EF4-FFF2-40B4-BE49-F238E27FC236}">
                <a16:creationId xmlns:a16="http://schemas.microsoft.com/office/drawing/2014/main" id="{40AEFFC5-8DA1-B09A-35E3-46551B0AA42B}"/>
              </a:ext>
            </a:extLst>
          </p:cNvPr>
          <p:cNvSpPr/>
          <p:nvPr/>
        </p:nvSpPr>
        <p:spPr>
          <a:xfrm>
            <a:off x="341249" y="4126396"/>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a:t>
            </a:r>
            <a:endParaRPr lang="hi-IN" dirty="0"/>
          </a:p>
        </p:txBody>
      </p:sp>
      <p:sp>
        <p:nvSpPr>
          <p:cNvPr id="6" name="Rectangle: Rounded Corners 5">
            <a:extLst>
              <a:ext uri="{FF2B5EF4-FFF2-40B4-BE49-F238E27FC236}">
                <a16:creationId xmlns:a16="http://schemas.microsoft.com/office/drawing/2014/main" id="{E259C8E2-BA03-8108-5272-873E23A60911}"/>
              </a:ext>
            </a:extLst>
          </p:cNvPr>
          <p:cNvSpPr/>
          <p:nvPr/>
        </p:nvSpPr>
        <p:spPr>
          <a:xfrm>
            <a:off x="4068726" y="733645"/>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Cognitive Load</a:t>
            </a:r>
            <a:endParaRPr lang="hi-IN" dirty="0"/>
          </a:p>
        </p:txBody>
      </p:sp>
      <p:sp>
        <p:nvSpPr>
          <p:cNvPr id="7" name="Rectangle: Rounded Corners 6">
            <a:extLst>
              <a:ext uri="{FF2B5EF4-FFF2-40B4-BE49-F238E27FC236}">
                <a16:creationId xmlns:a16="http://schemas.microsoft.com/office/drawing/2014/main" id="{30ECD00E-B0DC-C5D8-AF1B-050D5C5DC081}"/>
              </a:ext>
            </a:extLst>
          </p:cNvPr>
          <p:cNvSpPr/>
          <p:nvPr/>
        </p:nvSpPr>
        <p:spPr>
          <a:xfrm>
            <a:off x="1894620" y="2393254"/>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Language Barrier</a:t>
            </a:r>
            <a:endParaRPr lang="hi-IN" dirty="0"/>
          </a:p>
        </p:txBody>
      </p:sp>
      <p:sp>
        <p:nvSpPr>
          <p:cNvPr id="8" name="Rectangle: Rounded Corners 7">
            <a:extLst>
              <a:ext uri="{FF2B5EF4-FFF2-40B4-BE49-F238E27FC236}">
                <a16:creationId xmlns:a16="http://schemas.microsoft.com/office/drawing/2014/main" id="{0DE14314-49A4-4931-E868-B41CA3AD7844}"/>
              </a:ext>
            </a:extLst>
          </p:cNvPr>
          <p:cNvSpPr/>
          <p:nvPr/>
        </p:nvSpPr>
        <p:spPr>
          <a:xfrm>
            <a:off x="2642191" y="1425610"/>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Confusion</a:t>
            </a:r>
            <a:endParaRPr lang="hi-IN" dirty="0"/>
          </a:p>
        </p:txBody>
      </p:sp>
      <p:sp>
        <p:nvSpPr>
          <p:cNvPr id="9" name="Rectangle: Rounded Corners 8">
            <a:extLst>
              <a:ext uri="{FF2B5EF4-FFF2-40B4-BE49-F238E27FC236}">
                <a16:creationId xmlns:a16="http://schemas.microsoft.com/office/drawing/2014/main" id="{C186F3A3-1445-16CF-BEC1-22DC513D8F08}"/>
              </a:ext>
            </a:extLst>
          </p:cNvPr>
          <p:cNvSpPr/>
          <p:nvPr/>
        </p:nvSpPr>
        <p:spPr>
          <a:xfrm>
            <a:off x="274674" y="2995721"/>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Active Memory</a:t>
            </a:r>
            <a:endParaRPr lang="hi-IN" dirty="0"/>
          </a:p>
        </p:txBody>
      </p:sp>
      <p:sp>
        <p:nvSpPr>
          <p:cNvPr id="10" name="Rectangle: Rounded Corners 9">
            <a:extLst>
              <a:ext uri="{FF2B5EF4-FFF2-40B4-BE49-F238E27FC236}">
                <a16:creationId xmlns:a16="http://schemas.microsoft.com/office/drawing/2014/main" id="{7DDFAEC8-A498-0C02-9354-8C74205458DA}"/>
              </a:ext>
            </a:extLst>
          </p:cNvPr>
          <p:cNvSpPr/>
          <p:nvPr/>
        </p:nvSpPr>
        <p:spPr>
          <a:xfrm>
            <a:off x="4571999" y="3669194"/>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Distractions</a:t>
            </a:r>
            <a:endParaRPr lang="hi-IN" dirty="0"/>
          </a:p>
        </p:txBody>
      </p:sp>
      <p:sp>
        <p:nvSpPr>
          <p:cNvPr id="11" name="Rectangle: Rounded Corners 10">
            <a:extLst>
              <a:ext uri="{FF2B5EF4-FFF2-40B4-BE49-F238E27FC236}">
                <a16:creationId xmlns:a16="http://schemas.microsoft.com/office/drawing/2014/main" id="{05E31F5B-6545-FFF5-12E8-1524D3D81EE9}"/>
              </a:ext>
            </a:extLst>
          </p:cNvPr>
          <p:cNvSpPr/>
          <p:nvPr/>
        </p:nvSpPr>
        <p:spPr>
          <a:xfrm>
            <a:off x="2218660" y="3533634"/>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Teaching Methods</a:t>
            </a:r>
            <a:endParaRPr lang="hi-IN" dirty="0"/>
          </a:p>
        </p:txBody>
      </p:sp>
      <p:sp>
        <p:nvSpPr>
          <p:cNvPr id="12" name="Rectangle: Rounded Corners 11">
            <a:extLst>
              <a:ext uri="{FF2B5EF4-FFF2-40B4-BE49-F238E27FC236}">
                <a16:creationId xmlns:a16="http://schemas.microsoft.com/office/drawing/2014/main" id="{2A6AC168-E252-CD0F-69C8-F1F998BC3B84}"/>
              </a:ext>
            </a:extLst>
          </p:cNvPr>
          <p:cNvSpPr/>
          <p:nvPr/>
        </p:nvSpPr>
        <p:spPr>
          <a:xfrm>
            <a:off x="3928730" y="2461439"/>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Curiosity</a:t>
            </a:r>
            <a:endParaRPr lang="hi-IN" dirty="0"/>
          </a:p>
        </p:txBody>
      </p:sp>
      <p:sp>
        <p:nvSpPr>
          <p:cNvPr id="13" name="Rectangle: Rounded Corners 12">
            <a:extLst>
              <a:ext uri="{FF2B5EF4-FFF2-40B4-BE49-F238E27FC236}">
                <a16:creationId xmlns:a16="http://schemas.microsoft.com/office/drawing/2014/main" id="{B6D4A6EE-B557-A71E-42D6-F4FE68284ED7}"/>
              </a:ext>
            </a:extLst>
          </p:cNvPr>
          <p:cNvSpPr/>
          <p:nvPr/>
        </p:nvSpPr>
        <p:spPr>
          <a:xfrm>
            <a:off x="4954772" y="1461977"/>
            <a:ext cx="1286539" cy="4572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Prior Knowledge</a:t>
            </a:r>
            <a:endParaRPr lang="hi-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C75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09482-12A5-3B1F-FC98-5B88C6C9499B}"/>
              </a:ext>
            </a:extLst>
          </p:cNvPr>
          <p:cNvSpPr>
            <a:spLocks noGrp="1"/>
          </p:cNvSpPr>
          <p:nvPr>
            <p:ph type="ctrTitle"/>
          </p:nvPr>
        </p:nvSpPr>
        <p:spPr>
          <a:xfrm>
            <a:off x="1583693" y="672001"/>
            <a:ext cx="5348734" cy="630900"/>
          </a:xfrm>
        </p:spPr>
        <p:txBody>
          <a:bodyPr/>
          <a:lstStyle/>
          <a:p>
            <a:r>
              <a:rPr lang="en-US" sz="3400" dirty="0">
                <a:solidFill>
                  <a:srgbClr val="FFFFFF"/>
                </a:solidFill>
              </a:rPr>
              <a:t>2. Social Learning Platform ?</a:t>
            </a:r>
            <a:endParaRPr lang="hi-IN" sz="3400" dirty="0">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7FFC21BE-741B-0C1F-EC5B-4D8AE9B9DCA2}"/>
              </a:ext>
            </a:extLst>
          </p:cNvPr>
          <p:cNvSpPr>
            <a:spLocks noGrp="1"/>
          </p:cNvSpPr>
          <p:nvPr>
            <p:ph type="subTitle" idx="1"/>
          </p:nvPr>
        </p:nvSpPr>
        <p:spPr>
          <a:xfrm>
            <a:off x="1192419" y="1668359"/>
            <a:ext cx="4888891" cy="2893007"/>
          </a:xfrm>
        </p:spPr>
        <p:txBody>
          <a:bodyPr/>
          <a:lstStyle/>
          <a:p>
            <a:r>
              <a:rPr lang="en-US" sz="1800" dirty="0">
                <a:solidFill>
                  <a:srgbClr val="29123A"/>
                </a:solidFill>
              </a:rPr>
              <a:t>	A platform where you can learn from people with different teaching styles, perspectives, and memory aids, and connect with other learners who share your interests and goals. This allows you to expand your knowledge and skills beyond the boundaries of your classroom.</a:t>
            </a:r>
            <a:endParaRPr lang="hi-IN" sz="1800" dirty="0">
              <a:solidFill>
                <a:srgbClr val="29123A"/>
              </a:solidFill>
            </a:endParaRPr>
          </a:p>
        </p:txBody>
      </p:sp>
    </p:spTree>
    <p:extLst>
      <p:ext uri="{BB962C8B-B14F-4D97-AF65-F5344CB8AC3E}">
        <p14:creationId xmlns:p14="http://schemas.microsoft.com/office/powerpoint/2010/main" val="4183555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66FFCC"/>
        </a:solidFill>
        <a:effectLst/>
      </p:bgPr>
    </p:bg>
    <p:spTree>
      <p:nvGrpSpPr>
        <p:cNvPr id="1" name="Shape 1599"/>
        <p:cNvGrpSpPr/>
        <p:nvPr/>
      </p:nvGrpSpPr>
      <p:grpSpPr>
        <a:xfrm>
          <a:off x="0" y="0"/>
          <a:ext cx="0" cy="0"/>
          <a:chOff x="0" y="0"/>
          <a:chExt cx="0" cy="0"/>
        </a:xfrm>
      </p:grpSpPr>
      <p:sp>
        <p:nvSpPr>
          <p:cNvPr id="1600" name="Google Shape;1600;p17"/>
          <p:cNvSpPr txBox="1">
            <a:spLocks noGrp="1"/>
          </p:cNvSpPr>
          <p:nvPr>
            <p:ph type="body" idx="1"/>
          </p:nvPr>
        </p:nvSpPr>
        <p:spPr>
          <a:xfrm>
            <a:off x="832880" y="1051116"/>
            <a:ext cx="5568537" cy="2088691"/>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US" sz="3200" dirty="0">
                <a:solidFill>
                  <a:schemeClr val="bg1"/>
                </a:solidFill>
              </a:rPr>
              <a:t>Gyan </a:t>
            </a:r>
            <a:r>
              <a:rPr lang="en-US" sz="3200" dirty="0" err="1">
                <a:solidFill>
                  <a:schemeClr val="bg1"/>
                </a:solidFill>
              </a:rPr>
              <a:t>Batne</a:t>
            </a:r>
            <a:r>
              <a:rPr lang="en-US" sz="3200" dirty="0">
                <a:solidFill>
                  <a:schemeClr val="bg1"/>
                </a:solidFill>
              </a:rPr>
              <a:t> se </a:t>
            </a:r>
            <a:r>
              <a:rPr lang="en-US" sz="3200" dirty="0" err="1">
                <a:solidFill>
                  <a:schemeClr val="bg1"/>
                </a:solidFill>
              </a:rPr>
              <a:t>badta</a:t>
            </a:r>
            <a:r>
              <a:rPr lang="en-US" sz="3200" dirty="0">
                <a:solidFill>
                  <a:schemeClr val="bg1"/>
                </a:solidFill>
              </a:rPr>
              <a:t> </a:t>
            </a:r>
            <a:r>
              <a:rPr lang="en-US" sz="3200" dirty="0" err="1">
                <a:solidFill>
                  <a:schemeClr val="bg1"/>
                </a:solidFill>
              </a:rPr>
              <a:t>hai</a:t>
            </a:r>
            <a:r>
              <a:rPr lang="en-US" sz="3200" dirty="0">
                <a:solidFill>
                  <a:schemeClr val="bg1"/>
                </a:solidFill>
              </a:rPr>
              <a:t>!</a:t>
            </a:r>
          </a:p>
          <a:p>
            <a:pPr marL="0" lvl="0" indent="0" algn="l" rtl="0">
              <a:spcBef>
                <a:spcPts val="0"/>
              </a:spcBef>
              <a:spcAft>
                <a:spcPts val="800"/>
              </a:spcAft>
              <a:buNone/>
            </a:pPr>
            <a:r>
              <a:rPr lang="en-US" sz="800" i="1" dirty="0">
                <a:solidFill>
                  <a:schemeClr val="bg1"/>
                </a:solidFill>
              </a:rPr>
              <a:t>Translate English</a:t>
            </a:r>
          </a:p>
          <a:p>
            <a:pPr marL="0" lvl="0" indent="0" algn="l" rtl="0">
              <a:spcBef>
                <a:spcPts val="0"/>
              </a:spcBef>
              <a:spcAft>
                <a:spcPts val="800"/>
              </a:spcAft>
              <a:buNone/>
            </a:pPr>
            <a:r>
              <a:rPr lang="en-US" sz="3200" dirty="0">
                <a:solidFill>
                  <a:schemeClr val="bg1"/>
                </a:solidFill>
              </a:rPr>
              <a:t>knowledge increases by sharing.</a:t>
            </a:r>
          </a:p>
          <a:p>
            <a:pPr marL="0" lvl="0" indent="0" algn="l" rtl="0">
              <a:spcBef>
                <a:spcPts val="0"/>
              </a:spcBef>
              <a:spcAft>
                <a:spcPts val="800"/>
              </a:spcAft>
              <a:buNone/>
            </a:pPr>
            <a:endParaRPr lang="en-US" sz="500" dirty="0">
              <a:solidFill>
                <a:schemeClr val="bg1"/>
              </a:solidFill>
            </a:endParaRPr>
          </a:p>
          <a:p>
            <a:pPr marL="0" lvl="0" indent="0" algn="l" rtl="0">
              <a:spcBef>
                <a:spcPts val="0"/>
              </a:spcBef>
              <a:spcAft>
                <a:spcPts val="800"/>
              </a:spcAft>
              <a:buNone/>
            </a:pPr>
            <a:r>
              <a:rPr lang="en-US" sz="1600" dirty="0">
                <a:solidFill>
                  <a:schemeClr val="bg1"/>
                </a:solidFill>
              </a:rPr>
              <a:t>- Indian Proverb</a:t>
            </a:r>
          </a:p>
        </p:txBody>
      </p:sp>
      <p:sp>
        <p:nvSpPr>
          <p:cNvPr id="1601" name="Google Shape;1601;p17"/>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15901614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7A1C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DBE24-6772-1B1C-CFDA-EFDBF1CE17C0}"/>
              </a:ext>
            </a:extLst>
          </p:cNvPr>
          <p:cNvSpPr>
            <a:spLocks noGrp="1"/>
          </p:cNvSpPr>
          <p:nvPr>
            <p:ph type="ctrTitle"/>
          </p:nvPr>
        </p:nvSpPr>
        <p:spPr>
          <a:xfrm>
            <a:off x="1575192" y="671140"/>
            <a:ext cx="5346603" cy="630900"/>
          </a:xfrm>
        </p:spPr>
        <p:txBody>
          <a:bodyPr/>
          <a:lstStyle/>
          <a:p>
            <a:r>
              <a:rPr lang="en-US" sz="3400" dirty="0"/>
              <a:t>3. Student Management System ?</a:t>
            </a:r>
            <a:endParaRPr lang="hi-IN" sz="3400" dirty="0">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B5655BD2-FDED-5D95-0E00-AFE8D74E5820}"/>
              </a:ext>
            </a:extLst>
          </p:cNvPr>
          <p:cNvSpPr>
            <a:spLocks noGrp="1"/>
          </p:cNvSpPr>
          <p:nvPr>
            <p:ph type="subTitle" idx="1"/>
          </p:nvPr>
        </p:nvSpPr>
        <p:spPr>
          <a:xfrm>
            <a:off x="1181786" y="1688635"/>
            <a:ext cx="4846873" cy="2126023"/>
          </a:xfrm>
        </p:spPr>
        <p:txBody>
          <a:bodyPr/>
          <a:lstStyle/>
          <a:p>
            <a:r>
              <a:rPr lang="en-US" sz="1800" dirty="0">
                <a:solidFill>
                  <a:srgbClr val="083440"/>
                </a:solidFill>
              </a:rPr>
              <a:t>	A powerful student management system that is designed to fulfill the current requirements of educational institutions. It is a comprehensive platform that provides a range of tools and resources to help institutes manage their students and improve the learning experience.</a:t>
            </a:r>
            <a:endParaRPr lang="hi-IN" sz="1800" dirty="0">
              <a:solidFill>
                <a:srgbClr val="083440"/>
              </a:solidFill>
            </a:endParaRPr>
          </a:p>
        </p:txBody>
      </p:sp>
    </p:spTree>
    <p:extLst>
      <p:ext uri="{BB962C8B-B14F-4D97-AF65-F5344CB8AC3E}">
        <p14:creationId xmlns:p14="http://schemas.microsoft.com/office/powerpoint/2010/main" val="2710040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lumMod val="25000"/>
          </a:schemeClr>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0DD14327-66F7-FAF7-6613-6FFDDD3CB013}"/>
              </a:ext>
            </a:extLst>
          </p:cNvPr>
          <p:cNvPicPr>
            <a:picLocks noChangeAspect="1"/>
          </p:cNvPicPr>
          <p:nvPr/>
        </p:nvPicPr>
        <p:blipFill>
          <a:blip r:embed="rId3"/>
          <a:stretch>
            <a:fillRect/>
          </a:stretch>
        </p:blipFill>
        <p:spPr>
          <a:xfrm>
            <a:off x="7215058" y="84080"/>
            <a:ext cx="1681682" cy="2088088"/>
          </a:xfrm>
          <a:prstGeom prst="rect">
            <a:avLst/>
          </a:prstGeom>
        </p:spPr>
      </p:pic>
      <p:sp>
        <p:nvSpPr>
          <p:cNvPr id="2" name="Slide Number Placeholder 1">
            <a:extLst>
              <a:ext uri="{FF2B5EF4-FFF2-40B4-BE49-F238E27FC236}">
                <a16:creationId xmlns:a16="http://schemas.microsoft.com/office/drawing/2014/main" id="{A0AC1248-BE53-3CB1-FE00-EC24C689087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
        <p:nvSpPr>
          <p:cNvPr id="3" name="TextBox 2">
            <a:extLst>
              <a:ext uri="{FF2B5EF4-FFF2-40B4-BE49-F238E27FC236}">
                <a16:creationId xmlns:a16="http://schemas.microsoft.com/office/drawing/2014/main" id="{1D06A9CC-5D07-977A-5EB3-C58B0FB5F19D}"/>
              </a:ext>
            </a:extLst>
          </p:cNvPr>
          <p:cNvSpPr txBox="1"/>
          <p:nvPr/>
        </p:nvSpPr>
        <p:spPr>
          <a:xfrm>
            <a:off x="3460898" y="2263973"/>
            <a:ext cx="2222204" cy="615553"/>
          </a:xfrm>
          <a:prstGeom prst="rect">
            <a:avLst/>
          </a:prstGeom>
          <a:noFill/>
        </p:spPr>
        <p:txBody>
          <a:bodyPr wrap="square" rtlCol="0">
            <a:spAutoFit/>
          </a:bodyPr>
          <a:lstStyle/>
          <a:p>
            <a:r>
              <a:rPr kumimoji="0" lang="en-US" sz="34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Amatic SC"/>
                <a:cs typeface="Amatic SC"/>
                <a:sym typeface="Amatic SC"/>
              </a:rPr>
              <a:t>Idea Validation</a:t>
            </a:r>
            <a:endParaRPr lang="hi-IN" sz="3400" b="1" dirty="0">
              <a:solidFill>
                <a:schemeClr val="bg1"/>
              </a:solidFill>
              <a:effectLst>
                <a:outerShdw blurRad="38100" dist="38100" dir="2700000" algn="tl">
                  <a:srgbClr val="000000">
                    <a:alpha val="43137"/>
                  </a:srgbClr>
                </a:outerShdw>
              </a:effectLst>
              <a:latin typeface="Amatic SC" panose="00000500000000000000" pitchFamily="2" charset="-79"/>
            </a:endParaRPr>
          </a:p>
        </p:txBody>
      </p:sp>
      <p:pic>
        <p:nvPicPr>
          <p:cNvPr id="5" name="Picture 4">
            <a:extLst>
              <a:ext uri="{FF2B5EF4-FFF2-40B4-BE49-F238E27FC236}">
                <a16:creationId xmlns:a16="http://schemas.microsoft.com/office/drawing/2014/main" id="{B35E32AF-0864-F9C3-35E6-B3B992FAF1F7}"/>
              </a:ext>
            </a:extLst>
          </p:cNvPr>
          <p:cNvPicPr>
            <a:picLocks noChangeAspect="1"/>
          </p:cNvPicPr>
          <p:nvPr/>
        </p:nvPicPr>
        <p:blipFill>
          <a:blip r:embed="rId4"/>
          <a:stretch>
            <a:fillRect/>
          </a:stretch>
        </p:blipFill>
        <p:spPr>
          <a:xfrm>
            <a:off x="3133572" y="84080"/>
            <a:ext cx="2042586" cy="1202856"/>
          </a:xfrm>
          <a:prstGeom prst="rect">
            <a:avLst/>
          </a:prstGeom>
        </p:spPr>
      </p:pic>
      <p:pic>
        <p:nvPicPr>
          <p:cNvPr id="9" name="Picture 8">
            <a:extLst>
              <a:ext uri="{FF2B5EF4-FFF2-40B4-BE49-F238E27FC236}">
                <a16:creationId xmlns:a16="http://schemas.microsoft.com/office/drawing/2014/main" id="{A8CEE1B2-F0B1-C132-9AC8-4E565CDEA56B}"/>
              </a:ext>
            </a:extLst>
          </p:cNvPr>
          <p:cNvPicPr>
            <a:picLocks noChangeAspect="1"/>
          </p:cNvPicPr>
          <p:nvPr/>
        </p:nvPicPr>
        <p:blipFill rotWithShape="1">
          <a:blip r:embed="rId5"/>
          <a:srcRect t="20330" b="19147"/>
          <a:stretch/>
        </p:blipFill>
        <p:spPr>
          <a:xfrm>
            <a:off x="2861093" y="1348106"/>
            <a:ext cx="1675244" cy="907817"/>
          </a:xfrm>
          <a:prstGeom prst="rect">
            <a:avLst/>
          </a:prstGeom>
        </p:spPr>
      </p:pic>
      <p:pic>
        <p:nvPicPr>
          <p:cNvPr id="19" name="Picture 18">
            <a:extLst>
              <a:ext uri="{FF2B5EF4-FFF2-40B4-BE49-F238E27FC236}">
                <a16:creationId xmlns:a16="http://schemas.microsoft.com/office/drawing/2014/main" id="{A2B59A9C-77FB-15F1-F163-6762AEE09971}"/>
              </a:ext>
            </a:extLst>
          </p:cNvPr>
          <p:cNvPicPr>
            <a:picLocks noChangeAspect="1"/>
          </p:cNvPicPr>
          <p:nvPr/>
        </p:nvPicPr>
        <p:blipFill rotWithShape="1">
          <a:blip r:embed="rId6"/>
          <a:srcRect l="34" t="-485" r="-34" b="2627"/>
          <a:stretch/>
        </p:blipFill>
        <p:spPr>
          <a:xfrm>
            <a:off x="143778" y="210274"/>
            <a:ext cx="2589407" cy="2245364"/>
          </a:xfrm>
          <a:prstGeom prst="rect">
            <a:avLst/>
          </a:prstGeom>
        </p:spPr>
      </p:pic>
      <p:sp>
        <p:nvSpPr>
          <p:cNvPr id="22" name="TextBox 21">
            <a:extLst>
              <a:ext uri="{FF2B5EF4-FFF2-40B4-BE49-F238E27FC236}">
                <a16:creationId xmlns:a16="http://schemas.microsoft.com/office/drawing/2014/main" id="{0626CBB4-C29C-EC45-182C-984607D84D5F}"/>
              </a:ext>
            </a:extLst>
          </p:cNvPr>
          <p:cNvSpPr txBox="1"/>
          <p:nvPr/>
        </p:nvSpPr>
        <p:spPr>
          <a:xfrm>
            <a:off x="4188576" y="4930948"/>
            <a:ext cx="5070575" cy="215444"/>
          </a:xfrm>
          <a:prstGeom prst="rect">
            <a:avLst/>
          </a:prstGeom>
          <a:noFill/>
        </p:spPr>
        <p:txBody>
          <a:bodyPr wrap="square" rtlCol="0">
            <a:spAutoFit/>
          </a:bodyPr>
          <a:lstStyle/>
          <a:p>
            <a:r>
              <a:rPr lang="en-US" sz="800" dirty="0">
                <a:solidFill>
                  <a:schemeClr val="bg1"/>
                </a:solidFill>
              </a:rPr>
              <a:t>Thought : Some Recent Memes &amp; Tweets of people who face the problem that appeared on my newsfeed.</a:t>
            </a:r>
            <a:endParaRPr lang="hi-IN" sz="800" dirty="0">
              <a:solidFill>
                <a:schemeClr val="bg1"/>
              </a:solidFill>
            </a:endParaRPr>
          </a:p>
        </p:txBody>
      </p:sp>
      <p:pic>
        <p:nvPicPr>
          <p:cNvPr id="15" name="Picture 14">
            <a:extLst>
              <a:ext uri="{FF2B5EF4-FFF2-40B4-BE49-F238E27FC236}">
                <a16:creationId xmlns:a16="http://schemas.microsoft.com/office/drawing/2014/main" id="{317877F7-1DC2-55B1-2855-9290ED81BB3C}"/>
              </a:ext>
            </a:extLst>
          </p:cNvPr>
          <p:cNvPicPr>
            <a:picLocks noChangeAspect="1"/>
          </p:cNvPicPr>
          <p:nvPr/>
        </p:nvPicPr>
        <p:blipFill rotWithShape="1">
          <a:blip r:embed="rId7"/>
          <a:srcRect t="11703" b="11973"/>
          <a:stretch/>
        </p:blipFill>
        <p:spPr>
          <a:xfrm>
            <a:off x="3582076" y="2809415"/>
            <a:ext cx="1908522" cy="2105434"/>
          </a:xfrm>
          <a:prstGeom prst="rect">
            <a:avLst/>
          </a:prstGeom>
        </p:spPr>
      </p:pic>
      <p:pic>
        <p:nvPicPr>
          <p:cNvPr id="21" name="Picture 20">
            <a:extLst>
              <a:ext uri="{FF2B5EF4-FFF2-40B4-BE49-F238E27FC236}">
                <a16:creationId xmlns:a16="http://schemas.microsoft.com/office/drawing/2014/main" id="{D8D99A0D-97BA-F036-BD96-312C116E8286}"/>
              </a:ext>
            </a:extLst>
          </p:cNvPr>
          <p:cNvPicPr>
            <a:picLocks noChangeAspect="1"/>
          </p:cNvPicPr>
          <p:nvPr/>
        </p:nvPicPr>
        <p:blipFill>
          <a:blip r:embed="rId8"/>
          <a:stretch>
            <a:fillRect/>
          </a:stretch>
        </p:blipFill>
        <p:spPr>
          <a:xfrm>
            <a:off x="5998214" y="2839551"/>
            <a:ext cx="2760969" cy="2045162"/>
          </a:xfrm>
          <a:prstGeom prst="rect">
            <a:avLst/>
          </a:prstGeom>
        </p:spPr>
      </p:pic>
      <p:pic>
        <p:nvPicPr>
          <p:cNvPr id="24" name="Picture 23">
            <a:extLst>
              <a:ext uri="{FF2B5EF4-FFF2-40B4-BE49-F238E27FC236}">
                <a16:creationId xmlns:a16="http://schemas.microsoft.com/office/drawing/2014/main" id="{4D8FB3FB-FAE5-0D88-0225-4D5D440177AF}"/>
              </a:ext>
            </a:extLst>
          </p:cNvPr>
          <p:cNvPicPr>
            <a:picLocks noChangeAspect="1"/>
          </p:cNvPicPr>
          <p:nvPr/>
        </p:nvPicPr>
        <p:blipFill>
          <a:blip r:embed="rId9"/>
          <a:stretch>
            <a:fillRect/>
          </a:stretch>
        </p:blipFill>
        <p:spPr>
          <a:xfrm>
            <a:off x="376271" y="2601589"/>
            <a:ext cx="2443041" cy="2465661"/>
          </a:xfrm>
          <a:prstGeom prst="rect">
            <a:avLst/>
          </a:prstGeom>
        </p:spPr>
      </p:pic>
      <p:pic>
        <p:nvPicPr>
          <p:cNvPr id="6" name="Picture 5">
            <a:extLst>
              <a:ext uri="{FF2B5EF4-FFF2-40B4-BE49-F238E27FC236}">
                <a16:creationId xmlns:a16="http://schemas.microsoft.com/office/drawing/2014/main" id="{2C2B4784-997B-B444-AB4D-CF57BA821257}"/>
              </a:ext>
            </a:extLst>
          </p:cNvPr>
          <p:cNvPicPr>
            <a:picLocks noChangeAspect="1"/>
          </p:cNvPicPr>
          <p:nvPr/>
        </p:nvPicPr>
        <p:blipFill>
          <a:blip r:embed="rId10"/>
          <a:stretch>
            <a:fillRect/>
          </a:stretch>
        </p:blipFill>
        <p:spPr>
          <a:xfrm>
            <a:off x="4793938" y="1016586"/>
            <a:ext cx="2163520" cy="1165897"/>
          </a:xfrm>
          <a:prstGeom prst="rect">
            <a:avLst/>
          </a:prstGeom>
        </p:spPr>
      </p:pic>
      <p:pic>
        <p:nvPicPr>
          <p:cNvPr id="7" name="Picture 6">
            <a:extLst>
              <a:ext uri="{FF2B5EF4-FFF2-40B4-BE49-F238E27FC236}">
                <a16:creationId xmlns:a16="http://schemas.microsoft.com/office/drawing/2014/main" id="{0E0F0E0B-62B8-CCF1-3A44-D94EA868337A}"/>
              </a:ext>
            </a:extLst>
          </p:cNvPr>
          <p:cNvPicPr>
            <a:picLocks noChangeAspect="1"/>
          </p:cNvPicPr>
          <p:nvPr/>
        </p:nvPicPr>
        <p:blipFill rotWithShape="1">
          <a:blip r:embed="rId11"/>
          <a:srcRect l="9288" t="19808" r="13717" b="15138"/>
          <a:stretch/>
        </p:blipFill>
        <p:spPr>
          <a:xfrm>
            <a:off x="6205981" y="1785922"/>
            <a:ext cx="2018155" cy="1081532"/>
          </a:xfrm>
          <a:prstGeom prst="rect">
            <a:avLst/>
          </a:prstGeom>
        </p:spPr>
      </p:pic>
    </p:spTree>
    <p:extLst>
      <p:ext uri="{BB962C8B-B14F-4D97-AF65-F5344CB8AC3E}">
        <p14:creationId xmlns:p14="http://schemas.microsoft.com/office/powerpoint/2010/main" val="3821130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lumMod val="2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F0F8C93-B928-BB17-2EA2-788A6153D987}"/>
              </a:ext>
            </a:extLst>
          </p:cNvPr>
          <p:cNvPicPr>
            <a:picLocks noChangeAspect="1"/>
          </p:cNvPicPr>
          <p:nvPr/>
        </p:nvPicPr>
        <p:blipFill>
          <a:blip r:embed="rId2"/>
          <a:stretch>
            <a:fillRect/>
          </a:stretch>
        </p:blipFill>
        <p:spPr>
          <a:xfrm>
            <a:off x="4821505" y="2149342"/>
            <a:ext cx="2053097" cy="1292691"/>
          </a:xfrm>
          <a:prstGeom prst="rect">
            <a:avLst/>
          </a:prstGeom>
        </p:spPr>
      </p:pic>
      <p:sp>
        <p:nvSpPr>
          <p:cNvPr id="2" name="Slide Number Placeholder 1">
            <a:extLst>
              <a:ext uri="{FF2B5EF4-FFF2-40B4-BE49-F238E27FC236}">
                <a16:creationId xmlns:a16="http://schemas.microsoft.com/office/drawing/2014/main" id="{A6A6965F-FB54-ADCE-43DA-7130CE7203B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4" name="Picture 3">
            <a:extLst>
              <a:ext uri="{FF2B5EF4-FFF2-40B4-BE49-F238E27FC236}">
                <a16:creationId xmlns:a16="http://schemas.microsoft.com/office/drawing/2014/main" id="{FDC8EA7D-39F7-7DBC-3580-D0D975941DDE}"/>
              </a:ext>
            </a:extLst>
          </p:cNvPr>
          <p:cNvPicPr>
            <a:picLocks noChangeAspect="1"/>
          </p:cNvPicPr>
          <p:nvPr/>
        </p:nvPicPr>
        <p:blipFill>
          <a:blip r:embed="rId3"/>
          <a:stretch>
            <a:fillRect/>
          </a:stretch>
        </p:blipFill>
        <p:spPr>
          <a:xfrm>
            <a:off x="512826" y="1888555"/>
            <a:ext cx="2222773" cy="1230758"/>
          </a:xfrm>
          <a:prstGeom prst="rect">
            <a:avLst/>
          </a:prstGeom>
        </p:spPr>
      </p:pic>
      <p:pic>
        <p:nvPicPr>
          <p:cNvPr id="6" name="Picture 5">
            <a:extLst>
              <a:ext uri="{FF2B5EF4-FFF2-40B4-BE49-F238E27FC236}">
                <a16:creationId xmlns:a16="http://schemas.microsoft.com/office/drawing/2014/main" id="{3E89664E-47DE-F5CD-F0B9-CCBA33FA7CEE}"/>
              </a:ext>
            </a:extLst>
          </p:cNvPr>
          <p:cNvPicPr>
            <a:picLocks noChangeAspect="1"/>
          </p:cNvPicPr>
          <p:nvPr/>
        </p:nvPicPr>
        <p:blipFill>
          <a:blip r:embed="rId4"/>
          <a:stretch>
            <a:fillRect/>
          </a:stretch>
        </p:blipFill>
        <p:spPr>
          <a:xfrm>
            <a:off x="2800428" y="1653572"/>
            <a:ext cx="1819189" cy="1972472"/>
          </a:xfrm>
          <a:prstGeom prst="rect">
            <a:avLst/>
          </a:prstGeom>
        </p:spPr>
      </p:pic>
      <p:pic>
        <p:nvPicPr>
          <p:cNvPr id="8" name="Picture 7">
            <a:extLst>
              <a:ext uri="{FF2B5EF4-FFF2-40B4-BE49-F238E27FC236}">
                <a16:creationId xmlns:a16="http://schemas.microsoft.com/office/drawing/2014/main" id="{7CE93CDA-7085-F52F-72DF-CA920D492792}"/>
              </a:ext>
            </a:extLst>
          </p:cNvPr>
          <p:cNvPicPr>
            <a:picLocks noChangeAspect="1"/>
          </p:cNvPicPr>
          <p:nvPr/>
        </p:nvPicPr>
        <p:blipFill>
          <a:blip r:embed="rId5"/>
          <a:stretch>
            <a:fillRect/>
          </a:stretch>
        </p:blipFill>
        <p:spPr>
          <a:xfrm>
            <a:off x="232568" y="3626044"/>
            <a:ext cx="2049066" cy="1250310"/>
          </a:xfrm>
          <a:prstGeom prst="rect">
            <a:avLst/>
          </a:prstGeom>
        </p:spPr>
      </p:pic>
      <p:pic>
        <p:nvPicPr>
          <p:cNvPr id="9" name="Picture 8">
            <a:extLst>
              <a:ext uri="{FF2B5EF4-FFF2-40B4-BE49-F238E27FC236}">
                <a16:creationId xmlns:a16="http://schemas.microsoft.com/office/drawing/2014/main" id="{2E66FEDA-4FB3-8AE7-777A-EA6D78545E4C}"/>
              </a:ext>
            </a:extLst>
          </p:cNvPr>
          <p:cNvPicPr>
            <a:picLocks noChangeAspect="1"/>
          </p:cNvPicPr>
          <p:nvPr/>
        </p:nvPicPr>
        <p:blipFill>
          <a:blip r:embed="rId6"/>
          <a:stretch>
            <a:fillRect/>
          </a:stretch>
        </p:blipFill>
        <p:spPr>
          <a:xfrm>
            <a:off x="218182" y="236847"/>
            <a:ext cx="2259207" cy="1677670"/>
          </a:xfrm>
          <a:prstGeom prst="rect">
            <a:avLst/>
          </a:prstGeom>
        </p:spPr>
      </p:pic>
      <p:pic>
        <p:nvPicPr>
          <p:cNvPr id="10" name="Picture 9">
            <a:extLst>
              <a:ext uri="{FF2B5EF4-FFF2-40B4-BE49-F238E27FC236}">
                <a16:creationId xmlns:a16="http://schemas.microsoft.com/office/drawing/2014/main" id="{9B0BF683-79CF-03A5-9651-08E63A46D3D2}"/>
              </a:ext>
            </a:extLst>
          </p:cNvPr>
          <p:cNvPicPr>
            <a:picLocks noChangeAspect="1"/>
          </p:cNvPicPr>
          <p:nvPr/>
        </p:nvPicPr>
        <p:blipFill>
          <a:blip r:embed="rId7"/>
          <a:stretch>
            <a:fillRect/>
          </a:stretch>
        </p:blipFill>
        <p:spPr>
          <a:xfrm>
            <a:off x="4734596" y="240158"/>
            <a:ext cx="1818858" cy="1844121"/>
          </a:xfrm>
          <a:prstGeom prst="rect">
            <a:avLst/>
          </a:prstGeom>
        </p:spPr>
      </p:pic>
      <p:pic>
        <p:nvPicPr>
          <p:cNvPr id="11" name="Picture 10">
            <a:extLst>
              <a:ext uri="{FF2B5EF4-FFF2-40B4-BE49-F238E27FC236}">
                <a16:creationId xmlns:a16="http://schemas.microsoft.com/office/drawing/2014/main" id="{4E283927-FE8A-3FC4-95D9-4B8E29CD03AD}"/>
              </a:ext>
            </a:extLst>
          </p:cNvPr>
          <p:cNvPicPr>
            <a:picLocks noChangeAspect="1"/>
          </p:cNvPicPr>
          <p:nvPr/>
        </p:nvPicPr>
        <p:blipFill>
          <a:blip r:embed="rId8"/>
          <a:stretch>
            <a:fillRect/>
          </a:stretch>
        </p:blipFill>
        <p:spPr>
          <a:xfrm>
            <a:off x="2470318" y="3778631"/>
            <a:ext cx="1929048" cy="1250309"/>
          </a:xfrm>
          <a:prstGeom prst="rect">
            <a:avLst/>
          </a:prstGeom>
        </p:spPr>
      </p:pic>
      <p:pic>
        <p:nvPicPr>
          <p:cNvPr id="12" name="Picture 11">
            <a:extLst>
              <a:ext uri="{FF2B5EF4-FFF2-40B4-BE49-F238E27FC236}">
                <a16:creationId xmlns:a16="http://schemas.microsoft.com/office/drawing/2014/main" id="{991720EB-9E08-BE1C-A62C-B30CE9C2E01B}"/>
              </a:ext>
            </a:extLst>
          </p:cNvPr>
          <p:cNvPicPr>
            <a:picLocks noChangeAspect="1"/>
          </p:cNvPicPr>
          <p:nvPr/>
        </p:nvPicPr>
        <p:blipFill>
          <a:blip r:embed="rId9"/>
          <a:stretch>
            <a:fillRect/>
          </a:stretch>
        </p:blipFill>
        <p:spPr>
          <a:xfrm>
            <a:off x="2518713" y="156358"/>
            <a:ext cx="2273288" cy="1250308"/>
          </a:xfrm>
          <a:prstGeom prst="rect">
            <a:avLst/>
          </a:prstGeom>
        </p:spPr>
      </p:pic>
      <p:pic>
        <p:nvPicPr>
          <p:cNvPr id="13" name="Picture 12">
            <a:extLst>
              <a:ext uri="{FF2B5EF4-FFF2-40B4-BE49-F238E27FC236}">
                <a16:creationId xmlns:a16="http://schemas.microsoft.com/office/drawing/2014/main" id="{991FEA54-D94E-6DDA-9DFB-A55A9B15BAC3}"/>
              </a:ext>
            </a:extLst>
          </p:cNvPr>
          <p:cNvPicPr>
            <a:picLocks noChangeAspect="1"/>
          </p:cNvPicPr>
          <p:nvPr/>
        </p:nvPicPr>
        <p:blipFill>
          <a:blip r:embed="rId10"/>
          <a:stretch>
            <a:fillRect/>
          </a:stretch>
        </p:blipFill>
        <p:spPr>
          <a:xfrm>
            <a:off x="6546578" y="3237030"/>
            <a:ext cx="2316325" cy="1750112"/>
          </a:xfrm>
          <a:prstGeom prst="rect">
            <a:avLst/>
          </a:prstGeom>
        </p:spPr>
      </p:pic>
      <p:pic>
        <p:nvPicPr>
          <p:cNvPr id="3" name="Picture 2">
            <a:extLst>
              <a:ext uri="{FF2B5EF4-FFF2-40B4-BE49-F238E27FC236}">
                <a16:creationId xmlns:a16="http://schemas.microsoft.com/office/drawing/2014/main" id="{9410A069-BBA7-DBBF-D479-49272EA75857}"/>
              </a:ext>
            </a:extLst>
          </p:cNvPr>
          <p:cNvPicPr>
            <a:picLocks noChangeAspect="1"/>
          </p:cNvPicPr>
          <p:nvPr/>
        </p:nvPicPr>
        <p:blipFill>
          <a:blip r:embed="rId11"/>
          <a:stretch>
            <a:fillRect/>
          </a:stretch>
        </p:blipFill>
        <p:spPr>
          <a:xfrm>
            <a:off x="7255788" y="156358"/>
            <a:ext cx="1681682" cy="2088088"/>
          </a:xfrm>
          <a:prstGeom prst="rect">
            <a:avLst/>
          </a:prstGeom>
        </p:spPr>
      </p:pic>
      <p:pic>
        <p:nvPicPr>
          <p:cNvPr id="14" name="Picture 13">
            <a:extLst>
              <a:ext uri="{FF2B5EF4-FFF2-40B4-BE49-F238E27FC236}">
                <a16:creationId xmlns:a16="http://schemas.microsoft.com/office/drawing/2014/main" id="{A1C8533B-574F-6B75-6B7E-BBA2EBD43C5A}"/>
              </a:ext>
            </a:extLst>
          </p:cNvPr>
          <p:cNvPicPr>
            <a:picLocks noChangeAspect="1"/>
          </p:cNvPicPr>
          <p:nvPr/>
        </p:nvPicPr>
        <p:blipFill>
          <a:blip r:embed="rId12"/>
          <a:stretch>
            <a:fillRect/>
          </a:stretch>
        </p:blipFill>
        <p:spPr>
          <a:xfrm>
            <a:off x="4466326" y="3468913"/>
            <a:ext cx="1924173" cy="1286345"/>
          </a:xfrm>
          <a:prstGeom prst="rect">
            <a:avLst/>
          </a:prstGeom>
        </p:spPr>
      </p:pic>
      <p:pic>
        <p:nvPicPr>
          <p:cNvPr id="7" name="Picture 6">
            <a:extLst>
              <a:ext uri="{FF2B5EF4-FFF2-40B4-BE49-F238E27FC236}">
                <a16:creationId xmlns:a16="http://schemas.microsoft.com/office/drawing/2014/main" id="{22A8F2BA-B017-0589-86D6-A9C83615942C}"/>
              </a:ext>
            </a:extLst>
          </p:cNvPr>
          <p:cNvPicPr>
            <a:picLocks noChangeAspect="1"/>
          </p:cNvPicPr>
          <p:nvPr/>
        </p:nvPicPr>
        <p:blipFill>
          <a:blip r:embed="rId13"/>
          <a:stretch>
            <a:fillRect/>
          </a:stretch>
        </p:blipFill>
        <p:spPr>
          <a:xfrm>
            <a:off x="7072248" y="119363"/>
            <a:ext cx="1928431" cy="2260550"/>
          </a:xfrm>
          <a:prstGeom prst="rect">
            <a:avLst/>
          </a:prstGeom>
        </p:spPr>
      </p:pic>
    </p:spTree>
    <p:extLst>
      <p:ext uri="{BB962C8B-B14F-4D97-AF65-F5344CB8AC3E}">
        <p14:creationId xmlns:p14="http://schemas.microsoft.com/office/powerpoint/2010/main" val="4089616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lumMod val="25000"/>
          </a:schemeClr>
        </a:solidFill>
        <a:effectLst/>
      </p:bgPr>
    </p:bg>
    <p:spTree>
      <p:nvGrpSpPr>
        <p:cNvPr id="1" name=""/>
        <p:cNvGrpSpPr/>
        <p:nvPr/>
      </p:nvGrpSpPr>
      <p:grpSpPr>
        <a:xfrm>
          <a:off x="0" y="0"/>
          <a:ext cx="0" cy="0"/>
          <a:chOff x="0" y="0"/>
          <a:chExt cx="0" cy="0"/>
        </a:xfrm>
      </p:grpSpPr>
      <p:sp>
        <p:nvSpPr>
          <p:cNvPr id="16" name="TextBox 15">
            <a:hlinkClick r:id="rId2"/>
            <a:extLst>
              <a:ext uri="{FF2B5EF4-FFF2-40B4-BE49-F238E27FC236}">
                <a16:creationId xmlns:a16="http://schemas.microsoft.com/office/drawing/2014/main" id="{76C1E621-2E76-2506-31C9-9A3B92B2AC74}"/>
              </a:ext>
            </a:extLst>
          </p:cNvPr>
          <p:cNvSpPr txBox="1"/>
          <p:nvPr/>
        </p:nvSpPr>
        <p:spPr>
          <a:xfrm>
            <a:off x="5629160" y="4969618"/>
            <a:ext cx="3583217" cy="184666"/>
          </a:xfrm>
          <a:prstGeom prst="rect">
            <a:avLst/>
          </a:prstGeom>
          <a:noFill/>
        </p:spPr>
        <p:txBody>
          <a:bodyPr wrap="square" rtlCol="0">
            <a:spAutoFit/>
          </a:bodyPr>
          <a:lstStyle/>
          <a:p>
            <a:r>
              <a:rPr lang="en-US" sz="600" dirty="0">
                <a:solidFill>
                  <a:schemeClr val="bg1"/>
                </a:solidFill>
                <a:hlinkClick r:id="rId2">
                  <a:extLst>
                    <a:ext uri="{A12FA001-AC4F-418D-AE19-62706E023703}">
                      <ahyp:hlinkClr xmlns:ahyp="http://schemas.microsoft.com/office/drawing/2018/hyperlinkcolor" val="tx"/>
                    </a:ext>
                  </a:extLst>
                </a:hlinkClick>
              </a:rPr>
              <a:t>https://twitter.com/AarihantAaryan/status/1588032546457411584?s=20&amp;t=lx4URrwhf-B-irhAdcy4kQ</a:t>
            </a:r>
            <a:endParaRPr lang="hi-IN" sz="600" dirty="0">
              <a:solidFill>
                <a:schemeClr val="bg1"/>
              </a:solidFill>
            </a:endParaRPr>
          </a:p>
        </p:txBody>
      </p:sp>
      <p:sp>
        <p:nvSpPr>
          <p:cNvPr id="2" name="Slide Number Placeholder 1">
            <a:extLst>
              <a:ext uri="{FF2B5EF4-FFF2-40B4-BE49-F238E27FC236}">
                <a16:creationId xmlns:a16="http://schemas.microsoft.com/office/drawing/2014/main" id="{AEFB65F1-D2A2-19FE-27D7-EC74F1E677E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
        <p:nvSpPr>
          <p:cNvPr id="4" name="TextBox 3">
            <a:extLst>
              <a:ext uri="{FF2B5EF4-FFF2-40B4-BE49-F238E27FC236}">
                <a16:creationId xmlns:a16="http://schemas.microsoft.com/office/drawing/2014/main" id="{B20B62D0-AF23-D517-E302-8FF0F02D2B56}"/>
              </a:ext>
            </a:extLst>
          </p:cNvPr>
          <p:cNvSpPr txBox="1"/>
          <p:nvPr/>
        </p:nvSpPr>
        <p:spPr>
          <a:xfrm>
            <a:off x="2980187" y="81549"/>
            <a:ext cx="2690037" cy="615553"/>
          </a:xfrm>
          <a:prstGeom prst="rect">
            <a:avLst/>
          </a:prstGeom>
          <a:noFill/>
        </p:spPr>
        <p:txBody>
          <a:bodyPr wrap="square">
            <a:spAutoFit/>
          </a:bodyPr>
          <a:lstStyle/>
          <a:p>
            <a:r>
              <a:rPr kumimoji="0" lang="en-US" sz="34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Amatic SC"/>
                <a:cs typeface="Amatic SC"/>
                <a:sym typeface="Amatic SC"/>
              </a:rPr>
              <a:t>An Additional Slide</a:t>
            </a:r>
            <a:endParaRPr lang="hi-IN" sz="3400" b="1" dirty="0">
              <a:solidFill>
                <a:schemeClr val="bg1"/>
              </a:solidFill>
              <a:effectLst>
                <a:outerShdw blurRad="38100" dist="38100" dir="2700000" algn="tl">
                  <a:srgbClr val="000000">
                    <a:alpha val="43137"/>
                  </a:srgbClr>
                </a:outerShdw>
              </a:effectLst>
              <a:latin typeface="Amatic SC" panose="00000500000000000000" pitchFamily="2" charset="-79"/>
            </a:endParaRPr>
          </a:p>
        </p:txBody>
      </p:sp>
      <p:sp>
        <p:nvSpPr>
          <p:cNvPr id="5" name="Slide Number Placeholder 2">
            <a:extLst>
              <a:ext uri="{FF2B5EF4-FFF2-40B4-BE49-F238E27FC236}">
                <a16:creationId xmlns:a16="http://schemas.microsoft.com/office/drawing/2014/main" id="{1E66408E-36AF-C710-EE67-D52164435975}"/>
              </a:ext>
            </a:extLst>
          </p:cNvPr>
          <p:cNvSpPr txBox="1">
            <a:spLocks/>
          </p:cNvSpPr>
          <p:nvPr/>
        </p:nvSpPr>
        <p:spPr>
          <a:xfrm>
            <a:off x="8428040" y="4671556"/>
            <a:ext cx="303906" cy="245196"/>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1pPr>
            <a:lvl2pPr marR="0" lvl="1"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2pPr>
            <a:lvl3pPr marR="0" lvl="2"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3pPr>
            <a:lvl4pPr marR="0" lvl="3"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4pPr>
            <a:lvl5pPr marR="0" lvl="4"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5pPr>
            <a:lvl6pPr marR="0" lvl="5"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6pPr>
            <a:lvl7pPr marR="0" lvl="6"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7pPr>
            <a:lvl8pPr marR="0" lvl="7"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8pPr>
            <a:lvl9pPr marR="0" lvl="8" algn="r" rtl="0">
              <a:lnSpc>
                <a:spcPct val="100000"/>
              </a:lnSpc>
              <a:spcBef>
                <a:spcPts val="0"/>
              </a:spcBef>
              <a:spcAft>
                <a:spcPts val="0"/>
              </a:spcAft>
              <a:buClr>
                <a:srgbClr val="000000"/>
              </a:buClr>
              <a:buFont typeface="Arial"/>
              <a:buNone/>
              <a:defRPr sz="1500" b="0" i="0" u="none" strike="noStrike" cap="none">
                <a:solidFill>
                  <a:schemeClr val="lt1"/>
                </a:solidFill>
                <a:latin typeface="Amatic SC"/>
                <a:ea typeface="Amatic SC"/>
                <a:cs typeface="Amatic SC"/>
                <a:sym typeface="Amatic SC"/>
              </a:defRPr>
            </a:lvl9pPr>
          </a:lstStyle>
          <a:p>
            <a:endParaRPr lang="en" sz="1200" dirty="0"/>
          </a:p>
        </p:txBody>
      </p:sp>
      <p:pic>
        <p:nvPicPr>
          <p:cNvPr id="6" name="Picture 5">
            <a:extLst>
              <a:ext uri="{FF2B5EF4-FFF2-40B4-BE49-F238E27FC236}">
                <a16:creationId xmlns:a16="http://schemas.microsoft.com/office/drawing/2014/main" id="{782EC9F4-73DA-9035-DED5-42C66DFE5FAB}"/>
              </a:ext>
            </a:extLst>
          </p:cNvPr>
          <p:cNvPicPr>
            <a:picLocks noChangeAspect="1"/>
          </p:cNvPicPr>
          <p:nvPr/>
        </p:nvPicPr>
        <p:blipFill rotWithShape="1">
          <a:blip r:embed="rId3"/>
          <a:srcRect b="44147"/>
          <a:stretch/>
        </p:blipFill>
        <p:spPr>
          <a:xfrm>
            <a:off x="6145134" y="1753599"/>
            <a:ext cx="2418618" cy="1608533"/>
          </a:xfrm>
          <a:prstGeom prst="rect">
            <a:avLst/>
          </a:prstGeom>
        </p:spPr>
      </p:pic>
      <p:pic>
        <p:nvPicPr>
          <p:cNvPr id="7" name="Picture 6">
            <a:extLst>
              <a:ext uri="{FF2B5EF4-FFF2-40B4-BE49-F238E27FC236}">
                <a16:creationId xmlns:a16="http://schemas.microsoft.com/office/drawing/2014/main" id="{5C86466E-4184-98C3-2EBE-EFC97269EABD}"/>
              </a:ext>
            </a:extLst>
          </p:cNvPr>
          <p:cNvPicPr>
            <a:picLocks noChangeAspect="1"/>
          </p:cNvPicPr>
          <p:nvPr/>
        </p:nvPicPr>
        <p:blipFill rotWithShape="1">
          <a:blip r:embed="rId4"/>
          <a:srcRect t="39047" b="34266"/>
          <a:stretch/>
        </p:blipFill>
        <p:spPr>
          <a:xfrm>
            <a:off x="424185" y="2858702"/>
            <a:ext cx="2418618" cy="776354"/>
          </a:xfrm>
          <a:prstGeom prst="rect">
            <a:avLst/>
          </a:prstGeom>
        </p:spPr>
      </p:pic>
      <p:pic>
        <p:nvPicPr>
          <p:cNvPr id="8" name="Picture 7">
            <a:extLst>
              <a:ext uri="{FF2B5EF4-FFF2-40B4-BE49-F238E27FC236}">
                <a16:creationId xmlns:a16="http://schemas.microsoft.com/office/drawing/2014/main" id="{32DBCD5B-9381-346D-CE48-A552EB75CF83}"/>
              </a:ext>
            </a:extLst>
          </p:cNvPr>
          <p:cNvPicPr>
            <a:picLocks noChangeAspect="1"/>
          </p:cNvPicPr>
          <p:nvPr/>
        </p:nvPicPr>
        <p:blipFill>
          <a:blip r:embed="rId5"/>
          <a:stretch>
            <a:fillRect/>
          </a:stretch>
        </p:blipFill>
        <p:spPr>
          <a:xfrm>
            <a:off x="561569" y="3795446"/>
            <a:ext cx="2418618" cy="1108533"/>
          </a:xfrm>
          <a:prstGeom prst="rect">
            <a:avLst/>
          </a:prstGeom>
        </p:spPr>
      </p:pic>
      <p:pic>
        <p:nvPicPr>
          <p:cNvPr id="9" name="Picture 8">
            <a:extLst>
              <a:ext uri="{FF2B5EF4-FFF2-40B4-BE49-F238E27FC236}">
                <a16:creationId xmlns:a16="http://schemas.microsoft.com/office/drawing/2014/main" id="{25768019-6DFE-8ACF-88A3-079902CB16DE}"/>
              </a:ext>
            </a:extLst>
          </p:cNvPr>
          <p:cNvPicPr>
            <a:picLocks noChangeAspect="1"/>
          </p:cNvPicPr>
          <p:nvPr/>
        </p:nvPicPr>
        <p:blipFill>
          <a:blip r:embed="rId6"/>
          <a:stretch>
            <a:fillRect/>
          </a:stretch>
        </p:blipFill>
        <p:spPr>
          <a:xfrm>
            <a:off x="2980187" y="734868"/>
            <a:ext cx="2418618" cy="1538510"/>
          </a:xfrm>
          <a:prstGeom prst="rect">
            <a:avLst/>
          </a:prstGeom>
        </p:spPr>
      </p:pic>
      <p:pic>
        <p:nvPicPr>
          <p:cNvPr id="10" name="Picture 9">
            <a:extLst>
              <a:ext uri="{FF2B5EF4-FFF2-40B4-BE49-F238E27FC236}">
                <a16:creationId xmlns:a16="http://schemas.microsoft.com/office/drawing/2014/main" id="{03A5F4A5-8A1C-8BDB-9D4F-A96E677A8A62}"/>
              </a:ext>
            </a:extLst>
          </p:cNvPr>
          <p:cNvPicPr>
            <a:picLocks noChangeAspect="1"/>
          </p:cNvPicPr>
          <p:nvPr/>
        </p:nvPicPr>
        <p:blipFill rotWithShape="1">
          <a:blip r:embed="rId7"/>
          <a:srcRect t="35125" b="33577"/>
          <a:stretch/>
        </p:blipFill>
        <p:spPr>
          <a:xfrm>
            <a:off x="3726516" y="3819944"/>
            <a:ext cx="2418618" cy="1242007"/>
          </a:xfrm>
          <a:prstGeom prst="rect">
            <a:avLst/>
          </a:prstGeom>
        </p:spPr>
      </p:pic>
      <p:pic>
        <p:nvPicPr>
          <p:cNvPr id="11" name="Picture 10">
            <a:extLst>
              <a:ext uri="{FF2B5EF4-FFF2-40B4-BE49-F238E27FC236}">
                <a16:creationId xmlns:a16="http://schemas.microsoft.com/office/drawing/2014/main" id="{B923E8A1-7F59-7757-B185-FF6861D2EE9D}"/>
              </a:ext>
            </a:extLst>
          </p:cNvPr>
          <p:cNvPicPr>
            <a:picLocks noChangeAspect="1"/>
          </p:cNvPicPr>
          <p:nvPr/>
        </p:nvPicPr>
        <p:blipFill rotWithShape="1">
          <a:blip r:embed="rId7"/>
          <a:srcRect t="66433"/>
          <a:stretch/>
        </p:blipFill>
        <p:spPr>
          <a:xfrm>
            <a:off x="5918692" y="322115"/>
            <a:ext cx="2418618" cy="1332060"/>
          </a:xfrm>
          <a:prstGeom prst="rect">
            <a:avLst/>
          </a:prstGeom>
        </p:spPr>
      </p:pic>
      <p:pic>
        <p:nvPicPr>
          <p:cNvPr id="12" name="Picture 11">
            <a:extLst>
              <a:ext uri="{FF2B5EF4-FFF2-40B4-BE49-F238E27FC236}">
                <a16:creationId xmlns:a16="http://schemas.microsoft.com/office/drawing/2014/main" id="{040F81FB-CE07-8BCE-4CE6-249E08679B0B}"/>
              </a:ext>
            </a:extLst>
          </p:cNvPr>
          <p:cNvPicPr>
            <a:picLocks noChangeAspect="1"/>
          </p:cNvPicPr>
          <p:nvPr/>
        </p:nvPicPr>
        <p:blipFill rotWithShape="1">
          <a:blip r:embed="rId7"/>
          <a:srcRect t="-1714" b="65871"/>
          <a:stretch/>
        </p:blipFill>
        <p:spPr>
          <a:xfrm>
            <a:off x="3362691" y="2292846"/>
            <a:ext cx="2418618" cy="1422369"/>
          </a:xfrm>
          <a:prstGeom prst="rect">
            <a:avLst/>
          </a:prstGeom>
        </p:spPr>
      </p:pic>
      <p:pic>
        <p:nvPicPr>
          <p:cNvPr id="13" name="Picture 12">
            <a:extLst>
              <a:ext uri="{FF2B5EF4-FFF2-40B4-BE49-F238E27FC236}">
                <a16:creationId xmlns:a16="http://schemas.microsoft.com/office/drawing/2014/main" id="{E3AB791D-9155-E848-2D3E-4710AD409C35}"/>
              </a:ext>
            </a:extLst>
          </p:cNvPr>
          <p:cNvPicPr>
            <a:picLocks noChangeAspect="1"/>
          </p:cNvPicPr>
          <p:nvPr/>
        </p:nvPicPr>
        <p:blipFill rotWithShape="1">
          <a:blip r:embed="rId3"/>
          <a:srcRect t="55087"/>
          <a:stretch/>
        </p:blipFill>
        <p:spPr>
          <a:xfrm>
            <a:off x="6444285" y="3509091"/>
            <a:ext cx="2418618" cy="1293465"/>
          </a:xfrm>
          <a:prstGeom prst="rect">
            <a:avLst/>
          </a:prstGeom>
        </p:spPr>
      </p:pic>
      <p:pic>
        <p:nvPicPr>
          <p:cNvPr id="14" name="Picture 13">
            <a:extLst>
              <a:ext uri="{FF2B5EF4-FFF2-40B4-BE49-F238E27FC236}">
                <a16:creationId xmlns:a16="http://schemas.microsoft.com/office/drawing/2014/main" id="{128F3737-5E65-CB33-15CD-BEE7BBF0DF13}"/>
              </a:ext>
            </a:extLst>
          </p:cNvPr>
          <p:cNvPicPr>
            <a:picLocks noChangeAspect="1"/>
          </p:cNvPicPr>
          <p:nvPr/>
        </p:nvPicPr>
        <p:blipFill rotWithShape="1">
          <a:blip r:embed="rId4"/>
          <a:srcRect t="67043"/>
          <a:stretch/>
        </p:blipFill>
        <p:spPr>
          <a:xfrm>
            <a:off x="266802" y="1713219"/>
            <a:ext cx="2419939" cy="959257"/>
          </a:xfrm>
          <a:prstGeom prst="rect">
            <a:avLst/>
          </a:prstGeom>
        </p:spPr>
      </p:pic>
      <p:pic>
        <p:nvPicPr>
          <p:cNvPr id="15" name="Picture 14">
            <a:extLst>
              <a:ext uri="{FF2B5EF4-FFF2-40B4-BE49-F238E27FC236}">
                <a16:creationId xmlns:a16="http://schemas.microsoft.com/office/drawing/2014/main" id="{62E31E7E-585D-E642-0D03-22D342E233CA}"/>
              </a:ext>
            </a:extLst>
          </p:cNvPr>
          <p:cNvPicPr>
            <a:picLocks noChangeAspect="1"/>
          </p:cNvPicPr>
          <p:nvPr/>
        </p:nvPicPr>
        <p:blipFill rotWithShape="1">
          <a:blip r:embed="rId4"/>
          <a:srcRect b="61111"/>
          <a:stretch/>
        </p:blipFill>
        <p:spPr>
          <a:xfrm>
            <a:off x="155821" y="395696"/>
            <a:ext cx="2418618" cy="1131297"/>
          </a:xfrm>
          <a:prstGeom prst="rect">
            <a:avLst/>
          </a:prstGeom>
        </p:spPr>
      </p:pic>
    </p:spTree>
    <p:extLst>
      <p:ext uri="{BB962C8B-B14F-4D97-AF65-F5344CB8AC3E}">
        <p14:creationId xmlns:p14="http://schemas.microsoft.com/office/powerpoint/2010/main" val="1380478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9B9D"/>
        </a:solidFill>
        <a:effectLst/>
      </p:bgPr>
    </p:bg>
    <p:spTree>
      <p:nvGrpSpPr>
        <p:cNvPr id="1" name="Shape 1623"/>
        <p:cNvGrpSpPr/>
        <p:nvPr/>
      </p:nvGrpSpPr>
      <p:grpSpPr>
        <a:xfrm>
          <a:off x="0" y="0"/>
          <a:ext cx="0" cy="0"/>
          <a:chOff x="0" y="0"/>
          <a:chExt cx="0" cy="0"/>
        </a:xfrm>
      </p:grpSpPr>
      <p:sp>
        <p:nvSpPr>
          <p:cNvPr id="1624" name="Google Shape;1624;p20"/>
          <p:cNvSpPr txBox="1">
            <a:spLocks noGrp="1"/>
          </p:cNvSpPr>
          <p:nvPr>
            <p:ph type="body" idx="1"/>
          </p:nvPr>
        </p:nvSpPr>
        <p:spPr>
          <a:xfrm>
            <a:off x="702900" y="1580864"/>
            <a:ext cx="2687098" cy="3026100"/>
          </a:xfrm>
          <a:prstGeom prst="rect">
            <a:avLst/>
          </a:prstGeom>
        </p:spPr>
        <p:txBody>
          <a:bodyPr spcFirstLastPara="1" wrap="square" lIns="0" tIns="0" rIns="0" bIns="0" anchor="t" anchorCtr="0">
            <a:noAutofit/>
          </a:bodyPr>
          <a:lstStyle/>
          <a:p>
            <a:pPr marL="0" lvl="0" indent="0" algn="l" rtl="0">
              <a:spcBef>
                <a:spcPts val="0"/>
              </a:spcBef>
              <a:spcAft>
                <a:spcPts val="0"/>
              </a:spcAft>
              <a:buClr>
                <a:srgbClr val="A8004C"/>
              </a:buClr>
              <a:buNone/>
            </a:pPr>
            <a:r>
              <a:rPr lang="en-US" sz="1800" b="1" dirty="0">
                <a:solidFill>
                  <a:srgbClr val="700033"/>
                </a:solidFill>
              </a:rPr>
              <a:t>Institutes</a:t>
            </a:r>
          </a:p>
          <a:p>
            <a:pPr marL="342900" indent="-342900">
              <a:spcBef>
                <a:spcPts val="800"/>
              </a:spcBef>
              <a:spcAft>
                <a:spcPts val="800"/>
              </a:spcAft>
              <a:buClr>
                <a:srgbClr val="700033"/>
              </a:buClr>
              <a:buFont typeface="Wingdings" panose="05000000000000000000" pitchFamily="2" charset="2"/>
              <a:buChar char="Ø"/>
            </a:pPr>
            <a:r>
              <a:rPr lang="en-US" sz="1600" dirty="0">
                <a:solidFill>
                  <a:srgbClr val="700033"/>
                </a:solidFill>
              </a:rPr>
              <a:t>Improving the students performance which benefits Institutes.</a:t>
            </a:r>
          </a:p>
          <a:p>
            <a:pPr marL="342900" indent="-342900">
              <a:spcBef>
                <a:spcPts val="800"/>
              </a:spcBef>
              <a:spcAft>
                <a:spcPts val="800"/>
              </a:spcAft>
              <a:buClr>
                <a:srgbClr val="700033"/>
              </a:buClr>
              <a:buFont typeface="Wingdings" panose="05000000000000000000" pitchFamily="2" charset="2"/>
              <a:buChar char="Ø"/>
            </a:pPr>
            <a:r>
              <a:rPr lang="en-US" sz="1600" dirty="0">
                <a:solidFill>
                  <a:srgbClr val="700033"/>
                </a:solidFill>
              </a:rPr>
              <a:t>Providing an Advance Student Management System.</a:t>
            </a:r>
          </a:p>
        </p:txBody>
      </p:sp>
      <p:sp>
        <p:nvSpPr>
          <p:cNvPr id="1625" name="Google Shape;1625;p20"/>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kumimoji="0" lang="en-US" sz="34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sym typeface="Amatic SC"/>
              </a:rPr>
              <a:t>Target Audience &amp; Benefits</a:t>
            </a:r>
            <a:endParaRPr lang="hi-IN" dirty="0">
              <a:solidFill>
                <a:schemeClr val="bg1"/>
              </a:solidFill>
              <a:effectLst>
                <a:outerShdw blurRad="38100" dist="38100" dir="2700000" algn="tl">
                  <a:srgbClr val="000000">
                    <a:alpha val="43137"/>
                  </a:srgbClr>
                </a:outerShdw>
              </a:effectLst>
            </a:endParaRPr>
          </a:p>
        </p:txBody>
      </p:sp>
      <p:sp>
        <p:nvSpPr>
          <p:cNvPr id="1626" name="Google Shape;1626;p20"/>
          <p:cNvSpPr txBox="1">
            <a:spLocks noGrp="1"/>
          </p:cNvSpPr>
          <p:nvPr>
            <p:ph type="body" idx="2"/>
          </p:nvPr>
        </p:nvSpPr>
        <p:spPr>
          <a:xfrm>
            <a:off x="3532950" y="1580864"/>
            <a:ext cx="2687097" cy="3026100"/>
          </a:xfrm>
          <a:prstGeom prst="rect">
            <a:avLst/>
          </a:prstGeom>
        </p:spPr>
        <p:txBody>
          <a:bodyPr spcFirstLastPara="1" wrap="square" lIns="0" tIns="0" rIns="0" bIns="0" anchor="t" anchorCtr="0">
            <a:noAutofit/>
          </a:bodyPr>
          <a:lstStyle/>
          <a:p>
            <a:pPr marL="0" lvl="0" indent="0" algn="l" rtl="0">
              <a:spcBef>
                <a:spcPts val="0"/>
              </a:spcBef>
              <a:spcAft>
                <a:spcPts val="0"/>
              </a:spcAft>
              <a:buClr>
                <a:srgbClr val="700033"/>
              </a:buClr>
              <a:buNone/>
            </a:pPr>
            <a:r>
              <a:rPr lang="en-US" sz="1800" b="1" dirty="0">
                <a:solidFill>
                  <a:srgbClr val="700033"/>
                </a:solidFill>
              </a:rPr>
              <a:t>Individuals</a:t>
            </a:r>
            <a:endParaRPr sz="1600" b="1" dirty="0">
              <a:solidFill>
                <a:srgbClr val="700033"/>
              </a:solidFill>
            </a:endParaRPr>
          </a:p>
          <a:p>
            <a:pPr marL="342900" lvl="0" indent="-342900" algn="l" rtl="0">
              <a:spcBef>
                <a:spcPts val="800"/>
              </a:spcBef>
              <a:spcAft>
                <a:spcPts val="800"/>
              </a:spcAft>
              <a:buClr>
                <a:srgbClr val="700033"/>
              </a:buClr>
              <a:buFont typeface="Wingdings" panose="05000000000000000000" pitchFamily="2" charset="2"/>
              <a:buChar char="Ø"/>
            </a:pPr>
            <a:r>
              <a:rPr lang="en-US" sz="1600" dirty="0">
                <a:solidFill>
                  <a:srgbClr val="700033"/>
                </a:solidFill>
              </a:rPr>
              <a:t>Building a long-term memory in students/professionals.</a:t>
            </a:r>
          </a:p>
          <a:p>
            <a:pPr marL="342900" lvl="0" indent="-342900" algn="l" rtl="0">
              <a:spcBef>
                <a:spcPts val="800"/>
              </a:spcBef>
              <a:spcAft>
                <a:spcPts val="800"/>
              </a:spcAft>
              <a:buClr>
                <a:srgbClr val="700033"/>
              </a:buClr>
              <a:buFont typeface="Wingdings" panose="05000000000000000000" pitchFamily="2" charset="2"/>
              <a:buChar char="Ø"/>
            </a:pPr>
            <a:r>
              <a:rPr lang="en-US" sz="1600" dirty="0">
                <a:solidFill>
                  <a:srgbClr val="700033"/>
                </a:solidFill>
              </a:rPr>
              <a:t>Builds a learning community to share   expertise and experience.</a:t>
            </a:r>
          </a:p>
        </p:txBody>
      </p:sp>
      <p:sp>
        <p:nvSpPr>
          <p:cNvPr id="1627" name="Google Shape;1627;p20"/>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52"/>
        <p:cNvGrpSpPr/>
        <p:nvPr/>
      </p:nvGrpSpPr>
      <p:grpSpPr>
        <a:xfrm>
          <a:off x="0" y="0"/>
          <a:ext cx="0" cy="0"/>
          <a:chOff x="0" y="0"/>
          <a:chExt cx="0" cy="0"/>
        </a:xfrm>
      </p:grpSpPr>
      <p:sp>
        <p:nvSpPr>
          <p:cNvPr id="1753" name="Google Shape;1753;p28"/>
          <p:cNvSpPr txBox="1">
            <a:spLocks noGrp="1"/>
          </p:cNvSpPr>
          <p:nvPr>
            <p:ph type="ctrTitle" idx="4294967295"/>
          </p:nvPr>
        </p:nvSpPr>
        <p:spPr>
          <a:xfrm>
            <a:off x="5441527" y="1309713"/>
            <a:ext cx="3057481" cy="894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4400" dirty="0"/>
              <a:t>51,649</a:t>
            </a:r>
          </a:p>
        </p:txBody>
      </p:sp>
      <p:sp>
        <p:nvSpPr>
          <p:cNvPr id="1754" name="Google Shape;1754;p28"/>
          <p:cNvSpPr txBox="1">
            <a:spLocks noGrp="1"/>
          </p:cNvSpPr>
          <p:nvPr>
            <p:ph type="subTitle" idx="4294967295"/>
          </p:nvPr>
        </p:nvSpPr>
        <p:spPr>
          <a:xfrm>
            <a:off x="5441527" y="2258686"/>
            <a:ext cx="3057481" cy="542192"/>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1400" dirty="0"/>
              <a:t>That’s a lot of </a:t>
            </a:r>
            <a:r>
              <a:rPr lang="en-US" sz="1400" dirty="0"/>
              <a:t>higher educational institutes(After 12</a:t>
            </a:r>
            <a:r>
              <a:rPr lang="en-US" sz="1400" baseline="30000" dirty="0"/>
              <a:t>th</a:t>
            </a:r>
            <a:r>
              <a:rPr lang="en-US" sz="1400" dirty="0"/>
              <a:t> Standard)</a:t>
            </a:r>
            <a:endParaRPr sz="1400" dirty="0"/>
          </a:p>
        </p:txBody>
      </p:sp>
      <p:sp>
        <p:nvSpPr>
          <p:cNvPr id="1755" name="Google Shape;1755;p28"/>
          <p:cNvSpPr txBox="1">
            <a:spLocks noGrp="1"/>
          </p:cNvSpPr>
          <p:nvPr>
            <p:ph type="ctrTitle" idx="4294967295"/>
          </p:nvPr>
        </p:nvSpPr>
        <p:spPr>
          <a:xfrm>
            <a:off x="644992" y="3027388"/>
            <a:ext cx="3057482" cy="894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hi-IN" sz="4400" dirty="0"/>
              <a:t>88,50,00,000</a:t>
            </a:r>
            <a:endParaRPr sz="4400" dirty="0"/>
          </a:p>
        </p:txBody>
      </p:sp>
      <p:sp>
        <p:nvSpPr>
          <p:cNvPr id="1756" name="Google Shape;1756;p28"/>
          <p:cNvSpPr txBox="1">
            <a:spLocks noGrp="1"/>
          </p:cNvSpPr>
          <p:nvPr>
            <p:ph type="subTitle" idx="4294967295"/>
          </p:nvPr>
        </p:nvSpPr>
        <p:spPr>
          <a:xfrm>
            <a:off x="899277" y="3922288"/>
            <a:ext cx="2548912" cy="4632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1400" dirty="0"/>
              <a:t>Students(Age: 1</a:t>
            </a:r>
            <a:r>
              <a:rPr lang="hi-IN" sz="1400" dirty="0"/>
              <a:t>4</a:t>
            </a:r>
            <a:r>
              <a:rPr lang="en" sz="1400" dirty="0"/>
              <a:t>-</a:t>
            </a:r>
            <a:r>
              <a:rPr lang="hi-IN" sz="1400" dirty="0"/>
              <a:t>18</a:t>
            </a:r>
            <a:r>
              <a:rPr lang="en" sz="1400" dirty="0"/>
              <a:t>)</a:t>
            </a:r>
            <a:endParaRPr sz="1400" dirty="0"/>
          </a:p>
        </p:txBody>
      </p:sp>
      <p:sp>
        <p:nvSpPr>
          <p:cNvPr id="1757" name="Google Shape;1757;p28"/>
          <p:cNvSpPr txBox="1">
            <a:spLocks noGrp="1"/>
          </p:cNvSpPr>
          <p:nvPr>
            <p:ph type="ctrTitle" idx="4294967295"/>
          </p:nvPr>
        </p:nvSpPr>
        <p:spPr>
          <a:xfrm>
            <a:off x="5441525" y="2883004"/>
            <a:ext cx="3057481" cy="894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br>
              <a:rPr lang="en-US" sz="4400" dirty="0"/>
            </a:br>
            <a:br>
              <a:rPr lang="en-US" sz="4400" dirty="0"/>
            </a:br>
            <a:r>
              <a:rPr lang="en-US" sz="4400" dirty="0"/>
              <a:t>3,70,40,000</a:t>
            </a:r>
          </a:p>
        </p:txBody>
      </p:sp>
      <p:sp>
        <p:nvSpPr>
          <p:cNvPr id="1758" name="Google Shape;1758;p28"/>
          <p:cNvSpPr txBox="1">
            <a:spLocks noGrp="1"/>
          </p:cNvSpPr>
          <p:nvPr>
            <p:ph type="subTitle" idx="4294967295"/>
          </p:nvPr>
        </p:nvSpPr>
        <p:spPr>
          <a:xfrm>
            <a:off x="5441524" y="3832817"/>
            <a:ext cx="3057481" cy="4632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1400" dirty="0"/>
              <a:t>Students(Age: 18-24)</a:t>
            </a:r>
            <a:endParaRPr sz="1400" dirty="0"/>
          </a:p>
        </p:txBody>
      </p:sp>
      <p:sp>
        <p:nvSpPr>
          <p:cNvPr id="1759" name="Google Shape;1759;p28"/>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18</a:t>
            </a:fld>
            <a:endParaRPr/>
          </a:p>
        </p:txBody>
      </p:sp>
      <p:sp>
        <p:nvSpPr>
          <p:cNvPr id="3" name="TextBox 2">
            <a:extLst>
              <a:ext uri="{FF2B5EF4-FFF2-40B4-BE49-F238E27FC236}">
                <a16:creationId xmlns:a16="http://schemas.microsoft.com/office/drawing/2014/main" id="{81D70176-072D-C2DA-17D4-F161A66008D9}"/>
              </a:ext>
            </a:extLst>
          </p:cNvPr>
          <p:cNvSpPr txBox="1"/>
          <p:nvPr/>
        </p:nvSpPr>
        <p:spPr>
          <a:xfrm>
            <a:off x="6581553" y="4959528"/>
            <a:ext cx="2562447" cy="215444"/>
          </a:xfrm>
          <a:prstGeom prst="rect">
            <a:avLst/>
          </a:prstGeom>
          <a:noFill/>
        </p:spPr>
        <p:txBody>
          <a:bodyPr wrap="square">
            <a:spAutoFit/>
          </a:bodyPr>
          <a:lstStyle/>
          <a:p>
            <a:r>
              <a:rPr lang="en-US" sz="800" dirty="0">
                <a:solidFill>
                  <a:schemeClr val="bg1">
                    <a:lumMod val="65000"/>
                  </a:schemeClr>
                </a:solidFill>
              </a:rPr>
              <a:t>Reported by MHRD Ministry of India in 2020 &amp; 2001 </a:t>
            </a:r>
            <a:endParaRPr lang="hi-IN" sz="800" dirty="0">
              <a:solidFill>
                <a:schemeClr val="bg1">
                  <a:lumMod val="65000"/>
                </a:schemeClr>
              </a:solidFill>
            </a:endParaRPr>
          </a:p>
        </p:txBody>
      </p:sp>
      <p:sp>
        <p:nvSpPr>
          <p:cNvPr id="9" name="TextBox 8">
            <a:extLst>
              <a:ext uri="{FF2B5EF4-FFF2-40B4-BE49-F238E27FC236}">
                <a16:creationId xmlns:a16="http://schemas.microsoft.com/office/drawing/2014/main" id="{42FC8959-5FAA-C8F2-63A4-01564D85B5B4}"/>
              </a:ext>
            </a:extLst>
          </p:cNvPr>
          <p:cNvSpPr txBox="1"/>
          <p:nvPr/>
        </p:nvSpPr>
        <p:spPr>
          <a:xfrm>
            <a:off x="1268429" y="1485602"/>
            <a:ext cx="1810608" cy="769441"/>
          </a:xfrm>
          <a:prstGeom prst="rect">
            <a:avLst/>
          </a:prstGeom>
          <a:noFill/>
        </p:spPr>
        <p:txBody>
          <a:bodyPr wrap="square">
            <a:spAutoFit/>
          </a:bodyPr>
          <a:lstStyle/>
          <a:p>
            <a:pPr algn="ctr"/>
            <a:r>
              <a:rPr lang="en" sz="4400" b="1" dirty="0">
                <a:solidFill>
                  <a:srgbClr val="1594B5"/>
                </a:solidFill>
                <a:latin typeface="Amatic SC"/>
                <a:cs typeface="Amatic SC"/>
                <a:sym typeface="Amatic SC"/>
              </a:rPr>
              <a:t>15,00,000</a:t>
            </a:r>
            <a:endParaRPr lang="hi-IN" sz="1200" dirty="0"/>
          </a:p>
        </p:txBody>
      </p:sp>
      <p:sp>
        <p:nvSpPr>
          <p:cNvPr id="11" name="TextBox 10">
            <a:extLst>
              <a:ext uri="{FF2B5EF4-FFF2-40B4-BE49-F238E27FC236}">
                <a16:creationId xmlns:a16="http://schemas.microsoft.com/office/drawing/2014/main" id="{CC193DF2-01AD-6FD8-86CB-5CAD5730C638}"/>
              </a:ext>
            </a:extLst>
          </p:cNvPr>
          <p:cNvSpPr txBox="1"/>
          <p:nvPr/>
        </p:nvSpPr>
        <p:spPr>
          <a:xfrm>
            <a:off x="841716" y="2348997"/>
            <a:ext cx="2550572" cy="563809"/>
          </a:xfrm>
          <a:prstGeom prst="rect">
            <a:avLst/>
          </a:prstGeom>
          <a:noFill/>
        </p:spPr>
        <p:txBody>
          <a:bodyPr wrap="square">
            <a:spAutoFit/>
          </a:bodyPr>
          <a:lstStyle/>
          <a:p>
            <a:pPr marL="0" marR="0" lvl="0" indent="0" algn="ctr" defTabSz="914400" rtl="0" eaLnBrk="1" fontAlgn="auto" latinLnBrk="0" hangingPunct="1">
              <a:lnSpc>
                <a:spcPct val="115000"/>
              </a:lnSpc>
              <a:spcBef>
                <a:spcPts val="0"/>
              </a:spcBef>
              <a:spcAft>
                <a:spcPts val="800"/>
              </a:spcAft>
              <a:buClr>
                <a:srgbClr val="8ACBD1"/>
              </a:buClr>
              <a:buSzPts val="2400"/>
              <a:buFont typeface="Encode Sans Semi Condensed Light"/>
              <a:buNone/>
              <a:tabLst/>
              <a:defRPr/>
            </a:pPr>
            <a:r>
              <a:rPr kumimoji="0" lang="en-US" b="0" i="0" u="none" strike="noStrike" kern="0" cap="none" spc="0" normalizeH="0" baseline="0" noProof="0" dirty="0">
                <a:ln>
                  <a:noFill/>
                </a:ln>
                <a:solidFill>
                  <a:srgbClr val="26303D"/>
                </a:solidFill>
                <a:effectLst/>
                <a:uLnTx/>
                <a:uFillTx/>
                <a:latin typeface="Encode Sans Semi Condensed Light"/>
                <a:sym typeface="Encode Sans Semi Condensed Light"/>
              </a:rPr>
              <a:t>That’s a lot of </a:t>
            </a:r>
            <a:r>
              <a:rPr lang="en-US" dirty="0">
                <a:solidFill>
                  <a:srgbClr val="26303D"/>
                </a:solidFill>
                <a:latin typeface="Encode Sans Semi Condensed Light"/>
                <a:sym typeface="Encode Sans Semi Condensed Light"/>
              </a:rPr>
              <a:t>Schools (Before 12</a:t>
            </a:r>
            <a:r>
              <a:rPr lang="en-US" baseline="30000" dirty="0">
                <a:solidFill>
                  <a:srgbClr val="26303D"/>
                </a:solidFill>
                <a:latin typeface="Encode Sans Semi Condensed Light"/>
                <a:sym typeface="Encode Sans Semi Condensed Light"/>
              </a:rPr>
              <a:t>th</a:t>
            </a:r>
            <a:r>
              <a:rPr lang="en-US" dirty="0">
                <a:solidFill>
                  <a:srgbClr val="26303D"/>
                </a:solidFill>
                <a:latin typeface="Encode Sans Semi Condensed Light"/>
                <a:sym typeface="Encode Sans Semi Condensed Light"/>
              </a:rPr>
              <a:t> Standard)</a:t>
            </a:r>
            <a:endParaRPr kumimoji="0" lang="en-US" b="0" i="0" u="none" strike="noStrike" kern="0" cap="none" spc="0" normalizeH="0" baseline="0" noProof="0" dirty="0">
              <a:ln>
                <a:noFill/>
              </a:ln>
              <a:solidFill>
                <a:srgbClr val="26303D"/>
              </a:solidFill>
              <a:effectLst/>
              <a:uLnTx/>
              <a:uFillTx/>
              <a:latin typeface="Encode Sans Semi Condensed Light"/>
              <a:sym typeface="Encode Sans Semi Condensed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745"/>
        <p:cNvGrpSpPr/>
        <p:nvPr/>
      </p:nvGrpSpPr>
      <p:grpSpPr>
        <a:xfrm>
          <a:off x="0" y="0"/>
          <a:ext cx="0" cy="0"/>
          <a:chOff x="0" y="0"/>
          <a:chExt cx="0" cy="0"/>
        </a:xfrm>
      </p:grpSpPr>
      <p:sp>
        <p:nvSpPr>
          <p:cNvPr id="1746" name="Google Shape;1746;p27"/>
          <p:cNvSpPr txBox="1">
            <a:spLocks noGrp="1"/>
          </p:cNvSpPr>
          <p:nvPr>
            <p:ph type="ctrTitle" idx="4294967295"/>
          </p:nvPr>
        </p:nvSpPr>
        <p:spPr>
          <a:xfrm>
            <a:off x="2091024" y="1416586"/>
            <a:ext cx="519972" cy="1941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11800" dirty="0">
                <a:solidFill>
                  <a:schemeClr val="accent2">
                    <a:lumMod val="75000"/>
                  </a:schemeClr>
                </a:solidFill>
              </a:rPr>
              <a:t>?</a:t>
            </a:r>
            <a:endParaRPr sz="11800" dirty="0">
              <a:solidFill>
                <a:schemeClr val="accent2">
                  <a:lumMod val="75000"/>
                </a:schemeClr>
              </a:solidFill>
            </a:endParaRPr>
          </a:p>
        </p:txBody>
      </p:sp>
      <p:sp>
        <p:nvSpPr>
          <p:cNvPr id="1747" name="Google Shape;1747;p27"/>
          <p:cNvSpPr txBox="1">
            <a:spLocks noGrp="1"/>
          </p:cNvSpPr>
          <p:nvPr>
            <p:ph type="subTitle" idx="4294967295"/>
          </p:nvPr>
        </p:nvSpPr>
        <p:spPr>
          <a:xfrm>
            <a:off x="702899" y="3375400"/>
            <a:ext cx="3296223" cy="4311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US" dirty="0">
                <a:solidFill>
                  <a:schemeClr val="tx2">
                    <a:lumMod val="25000"/>
                  </a:schemeClr>
                </a:solidFill>
              </a:rPr>
              <a:t>Total Number of Learners</a:t>
            </a:r>
            <a:endParaRPr dirty="0">
              <a:solidFill>
                <a:schemeClr val="tx2">
                  <a:lumMod val="25000"/>
                </a:schemeClr>
              </a:solidFill>
            </a:endParaRPr>
          </a:p>
        </p:txBody>
      </p:sp>
      <p:sp>
        <p:nvSpPr>
          <p:cNvPr id="1748" name="Google Shape;1748;p27"/>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19</a:t>
            </a:fld>
            <a:endParaRPr/>
          </a:p>
        </p:txBody>
      </p:sp>
      <p:sp>
        <p:nvSpPr>
          <p:cNvPr id="2" name="TextBox 1">
            <a:extLst>
              <a:ext uri="{FF2B5EF4-FFF2-40B4-BE49-F238E27FC236}">
                <a16:creationId xmlns:a16="http://schemas.microsoft.com/office/drawing/2014/main" id="{48B75BD7-8DA2-46AB-8E3A-DA1883DE56E2}"/>
              </a:ext>
            </a:extLst>
          </p:cNvPr>
          <p:cNvSpPr txBox="1"/>
          <p:nvPr/>
        </p:nvSpPr>
        <p:spPr>
          <a:xfrm>
            <a:off x="6310635" y="4959528"/>
            <a:ext cx="3024751" cy="215444"/>
          </a:xfrm>
          <a:prstGeom prst="rect">
            <a:avLst/>
          </a:prstGeom>
          <a:noFill/>
        </p:spPr>
        <p:txBody>
          <a:bodyPr wrap="square" rtlCol="0">
            <a:spAutoFit/>
          </a:bodyPr>
          <a:lstStyle/>
          <a:p>
            <a:r>
              <a:rPr lang="en-US" sz="800" dirty="0">
                <a:solidFill>
                  <a:schemeClr val="bg1">
                    <a:lumMod val="65000"/>
                  </a:schemeClr>
                </a:solidFill>
              </a:rPr>
              <a:t>Thought: Every Learner can use it to learn and retain better.</a:t>
            </a:r>
            <a:endParaRPr lang="hi-IN" sz="800" dirty="0">
              <a:solidFill>
                <a:schemeClr val="bg1">
                  <a:lumMod val="65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F1972EA-AACF-08F3-4169-D563798AE68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
        <p:nvSpPr>
          <p:cNvPr id="12" name="Oval 11">
            <a:extLst>
              <a:ext uri="{FF2B5EF4-FFF2-40B4-BE49-F238E27FC236}">
                <a16:creationId xmlns:a16="http://schemas.microsoft.com/office/drawing/2014/main" id="{EB4B3F80-DB5C-0EE7-5E42-7CE8FA659160}"/>
              </a:ext>
            </a:extLst>
          </p:cNvPr>
          <p:cNvSpPr/>
          <p:nvPr/>
        </p:nvSpPr>
        <p:spPr>
          <a:xfrm>
            <a:off x="4143355" y="3936828"/>
            <a:ext cx="1749846" cy="8526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Pocket Money</a:t>
            </a:r>
            <a:endParaRPr lang="hi-IN" sz="2000" b="1" dirty="0">
              <a:solidFill>
                <a:schemeClr val="accent1">
                  <a:lumMod val="75000"/>
                </a:schemeClr>
              </a:solidFill>
              <a:latin typeface="Amatic SC" panose="00000500000000000000" pitchFamily="2" charset="-79"/>
            </a:endParaRPr>
          </a:p>
        </p:txBody>
      </p:sp>
      <p:sp>
        <p:nvSpPr>
          <p:cNvPr id="13" name="Oval 12">
            <a:extLst>
              <a:ext uri="{FF2B5EF4-FFF2-40B4-BE49-F238E27FC236}">
                <a16:creationId xmlns:a16="http://schemas.microsoft.com/office/drawing/2014/main" id="{A4419A2F-6802-3A2B-9B49-F2342DABA87D}"/>
              </a:ext>
            </a:extLst>
          </p:cNvPr>
          <p:cNvSpPr/>
          <p:nvPr/>
        </p:nvSpPr>
        <p:spPr>
          <a:xfrm>
            <a:off x="5881323" y="3335096"/>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Institutes</a:t>
            </a:r>
            <a:endParaRPr lang="hi-IN" sz="2000" b="1" dirty="0">
              <a:solidFill>
                <a:schemeClr val="accent1">
                  <a:lumMod val="75000"/>
                </a:schemeClr>
              </a:solidFill>
              <a:latin typeface="Amatic SC" panose="00000500000000000000" pitchFamily="2" charset="-79"/>
            </a:endParaRPr>
          </a:p>
        </p:txBody>
      </p:sp>
      <p:sp>
        <p:nvSpPr>
          <p:cNvPr id="14" name="Oval 13">
            <a:extLst>
              <a:ext uri="{FF2B5EF4-FFF2-40B4-BE49-F238E27FC236}">
                <a16:creationId xmlns:a16="http://schemas.microsoft.com/office/drawing/2014/main" id="{2C449261-0718-CEE9-EB80-C471DE164520}"/>
              </a:ext>
            </a:extLst>
          </p:cNvPr>
          <p:cNvSpPr/>
          <p:nvPr/>
        </p:nvSpPr>
        <p:spPr>
          <a:xfrm>
            <a:off x="242627" y="1978503"/>
            <a:ext cx="1861126" cy="994273"/>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Digital Infrastructure</a:t>
            </a:r>
            <a:endParaRPr lang="hi-IN" sz="2000" b="1" dirty="0">
              <a:solidFill>
                <a:schemeClr val="accent1">
                  <a:lumMod val="75000"/>
                </a:schemeClr>
              </a:solidFill>
              <a:latin typeface="Amatic SC" panose="00000500000000000000" pitchFamily="2" charset="-79"/>
            </a:endParaRPr>
          </a:p>
        </p:txBody>
      </p:sp>
      <p:sp>
        <p:nvSpPr>
          <p:cNvPr id="15" name="Oval 14">
            <a:extLst>
              <a:ext uri="{FF2B5EF4-FFF2-40B4-BE49-F238E27FC236}">
                <a16:creationId xmlns:a16="http://schemas.microsoft.com/office/drawing/2014/main" id="{7E1100D0-5D99-E1EE-9D4B-24FA24D5A529}"/>
              </a:ext>
            </a:extLst>
          </p:cNvPr>
          <p:cNvSpPr/>
          <p:nvPr/>
        </p:nvSpPr>
        <p:spPr>
          <a:xfrm>
            <a:off x="5881323" y="2361023"/>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cs typeface="Amatic SC" panose="00000500000000000000" pitchFamily="2" charset="-79"/>
              </a:rPr>
              <a:t>Dopamine</a:t>
            </a:r>
            <a:endParaRPr lang="hi-IN" sz="2000" b="1" dirty="0">
              <a:solidFill>
                <a:schemeClr val="accent1">
                  <a:lumMod val="75000"/>
                </a:schemeClr>
              </a:solidFill>
              <a:latin typeface="Amatic SC" panose="00000500000000000000" pitchFamily="2" charset="-79"/>
            </a:endParaRPr>
          </a:p>
        </p:txBody>
      </p:sp>
      <p:sp>
        <p:nvSpPr>
          <p:cNvPr id="16" name="Oval 15">
            <a:extLst>
              <a:ext uri="{FF2B5EF4-FFF2-40B4-BE49-F238E27FC236}">
                <a16:creationId xmlns:a16="http://schemas.microsoft.com/office/drawing/2014/main" id="{7A3A6010-9E3E-B62B-2B79-1E0EC9FE1070}"/>
              </a:ext>
            </a:extLst>
          </p:cNvPr>
          <p:cNvSpPr/>
          <p:nvPr/>
        </p:nvSpPr>
        <p:spPr>
          <a:xfrm>
            <a:off x="689311" y="936434"/>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Knowledge</a:t>
            </a:r>
            <a:endParaRPr lang="hi-IN" sz="2000" b="1" dirty="0">
              <a:solidFill>
                <a:schemeClr val="accent1">
                  <a:lumMod val="75000"/>
                </a:schemeClr>
              </a:solidFill>
              <a:latin typeface="Amatic SC" panose="00000500000000000000" pitchFamily="2" charset="-79"/>
            </a:endParaRPr>
          </a:p>
        </p:txBody>
      </p:sp>
      <p:sp>
        <p:nvSpPr>
          <p:cNvPr id="17" name="Oval 16">
            <a:extLst>
              <a:ext uri="{FF2B5EF4-FFF2-40B4-BE49-F238E27FC236}">
                <a16:creationId xmlns:a16="http://schemas.microsoft.com/office/drawing/2014/main" id="{F5A34999-FEC6-F1BB-63DA-EA1A040ED593}"/>
              </a:ext>
            </a:extLst>
          </p:cNvPr>
          <p:cNvSpPr/>
          <p:nvPr/>
        </p:nvSpPr>
        <p:spPr>
          <a:xfrm>
            <a:off x="2205524" y="4075160"/>
            <a:ext cx="1749846" cy="930166"/>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Mental Health</a:t>
            </a:r>
            <a:endParaRPr lang="hi-IN" sz="2000" b="1" dirty="0">
              <a:solidFill>
                <a:schemeClr val="accent1">
                  <a:lumMod val="75000"/>
                </a:schemeClr>
              </a:solidFill>
              <a:latin typeface="Amatic SC" panose="00000500000000000000" pitchFamily="2" charset="-79"/>
            </a:endParaRPr>
          </a:p>
        </p:txBody>
      </p:sp>
      <p:sp>
        <p:nvSpPr>
          <p:cNvPr id="18" name="Oval 17">
            <a:extLst>
              <a:ext uri="{FF2B5EF4-FFF2-40B4-BE49-F238E27FC236}">
                <a16:creationId xmlns:a16="http://schemas.microsoft.com/office/drawing/2014/main" id="{B78CB982-623B-B2E2-7B37-5C8971CFA2F6}"/>
              </a:ext>
            </a:extLst>
          </p:cNvPr>
          <p:cNvSpPr/>
          <p:nvPr/>
        </p:nvSpPr>
        <p:spPr>
          <a:xfrm>
            <a:off x="2489982" y="279209"/>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Students</a:t>
            </a:r>
            <a:endParaRPr lang="hi-IN" sz="2000" b="1" dirty="0">
              <a:solidFill>
                <a:schemeClr val="accent1">
                  <a:lumMod val="75000"/>
                </a:schemeClr>
              </a:solidFill>
              <a:latin typeface="Amatic SC" panose="00000500000000000000" pitchFamily="2" charset="-79"/>
            </a:endParaRPr>
          </a:p>
        </p:txBody>
      </p:sp>
      <p:sp>
        <p:nvSpPr>
          <p:cNvPr id="19" name="Oval 18">
            <a:extLst>
              <a:ext uri="{FF2B5EF4-FFF2-40B4-BE49-F238E27FC236}">
                <a16:creationId xmlns:a16="http://schemas.microsoft.com/office/drawing/2014/main" id="{6DFD02ED-B302-0C51-BEEB-0BED09DB160E}"/>
              </a:ext>
            </a:extLst>
          </p:cNvPr>
          <p:cNvSpPr/>
          <p:nvPr/>
        </p:nvSpPr>
        <p:spPr>
          <a:xfrm>
            <a:off x="5518148" y="1386950"/>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Effortless</a:t>
            </a:r>
            <a:endParaRPr lang="hi-IN" sz="2000" b="1" dirty="0">
              <a:solidFill>
                <a:schemeClr val="accent1">
                  <a:lumMod val="75000"/>
                </a:schemeClr>
              </a:solidFill>
              <a:latin typeface="Amatic SC" panose="00000500000000000000" pitchFamily="2" charset="-79"/>
            </a:endParaRPr>
          </a:p>
        </p:txBody>
      </p:sp>
      <p:sp>
        <p:nvSpPr>
          <p:cNvPr id="20" name="Oval 19">
            <a:extLst>
              <a:ext uri="{FF2B5EF4-FFF2-40B4-BE49-F238E27FC236}">
                <a16:creationId xmlns:a16="http://schemas.microsoft.com/office/drawing/2014/main" id="{3E2BC96B-848C-6C8D-ACC5-D0AB4F10237D}"/>
              </a:ext>
            </a:extLst>
          </p:cNvPr>
          <p:cNvSpPr/>
          <p:nvPr/>
        </p:nvSpPr>
        <p:spPr>
          <a:xfrm>
            <a:off x="463144" y="4066218"/>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Revision</a:t>
            </a:r>
            <a:endParaRPr lang="hi-IN" sz="2000" b="1" dirty="0">
              <a:solidFill>
                <a:schemeClr val="accent1">
                  <a:lumMod val="75000"/>
                </a:schemeClr>
              </a:solidFill>
              <a:latin typeface="Amatic SC" panose="00000500000000000000" pitchFamily="2" charset="-79"/>
            </a:endParaRPr>
          </a:p>
        </p:txBody>
      </p:sp>
      <p:sp>
        <p:nvSpPr>
          <p:cNvPr id="21" name="Oval 20">
            <a:extLst>
              <a:ext uri="{FF2B5EF4-FFF2-40B4-BE49-F238E27FC236}">
                <a16:creationId xmlns:a16="http://schemas.microsoft.com/office/drawing/2014/main" id="{9956E25B-8595-9E3D-05C2-25674109237C}"/>
              </a:ext>
            </a:extLst>
          </p:cNvPr>
          <p:cNvSpPr/>
          <p:nvPr/>
        </p:nvSpPr>
        <p:spPr>
          <a:xfrm>
            <a:off x="242627" y="3164997"/>
            <a:ext cx="1597446" cy="804232"/>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Learners</a:t>
            </a:r>
            <a:endParaRPr lang="hi-IN" sz="2000" b="1" dirty="0">
              <a:solidFill>
                <a:schemeClr val="accent1">
                  <a:lumMod val="75000"/>
                </a:schemeClr>
              </a:solidFill>
              <a:latin typeface="Amatic SC" panose="00000500000000000000" pitchFamily="2" charset="-79"/>
            </a:endParaRPr>
          </a:p>
        </p:txBody>
      </p:sp>
      <p:sp>
        <p:nvSpPr>
          <p:cNvPr id="22" name="Oval 21">
            <a:extLst>
              <a:ext uri="{FF2B5EF4-FFF2-40B4-BE49-F238E27FC236}">
                <a16:creationId xmlns:a16="http://schemas.microsoft.com/office/drawing/2014/main" id="{962660C1-F5D6-7926-40E9-FAAB1F5941BF}"/>
              </a:ext>
            </a:extLst>
          </p:cNvPr>
          <p:cNvSpPr/>
          <p:nvPr/>
        </p:nvSpPr>
        <p:spPr>
          <a:xfrm>
            <a:off x="4572000" y="264124"/>
            <a:ext cx="1733321" cy="891449"/>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b="1" dirty="0">
                <a:solidFill>
                  <a:schemeClr val="accent1">
                    <a:lumMod val="75000"/>
                  </a:schemeClr>
                </a:solidFill>
                <a:latin typeface="Amatic SC" panose="00000500000000000000" pitchFamily="2" charset="-79"/>
              </a:rPr>
              <a:t>Communities</a:t>
            </a:r>
            <a:endParaRPr lang="hi-IN" sz="2000" b="1" dirty="0">
              <a:solidFill>
                <a:schemeClr val="accent1">
                  <a:lumMod val="75000"/>
                </a:schemeClr>
              </a:solidFill>
              <a:latin typeface="Amatic SC" panose="00000500000000000000" pitchFamily="2" charset="-79"/>
            </a:endParaRPr>
          </a:p>
        </p:txBody>
      </p:sp>
      <p:pic>
        <p:nvPicPr>
          <p:cNvPr id="4" name="Picture 3">
            <a:extLst>
              <a:ext uri="{FF2B5EF4-FFF2-40B4-BE49-F238E27FC236}">
                <a16:creationId xmlns:a16="http://schemas.microsoft.com/office/drawing/2014/main" id="{C10338A9-6195-ABBE-C54B-F1024F1F1C3D}"/>
              </a:ext>
            </a:extLst>
          </p:cNvPr>
          <p:cNvPicPr>
            <a:picLocks noChangeAspect="1"/>
          </p:cNvPicPr>
          <p:nvPr/>
        </p:nvPicPr>
        <p:blipFill>
          <a:blip r:embed="rId2"/>
          <a:srcRect/>
          <a:stretch/>
        </p:blipFill>
        <p:spPr>
          <a:xfrm rot="21284052">
            <a:off x="3161475" y="2269063"/>
            <a:ext cx="1235897" cy="496830"/>
          </a:xfrm>
          <a:prstGeom prst="rect">
            <a:avLst/>
          </a:prstGeom>
          <a:noFill/>
          <a:ln cmpd="tri">
            <a:noFill/>
            <a:miter lim="800000"/>
          </a:ln>
        </p:spPr>
      </p:pic>
      <p:cxnSp>
        <p:nvCxnSpPr>
          <p:cNvPr id="5" name="Straight Connector 4">
            <a:extLst>
              <a:ext uri="{FF2B5EF4-FFF2-40B4-BE49-F238E27FC236}">
                <a16:creationId xmlns:a16="http://schemas.microsoft.com/office/drawing/2014/main" id="{86F18721-8541-B747-D3E3-1038DB3C63A8}"/>
              </a:ext>
            </a:extLst>
          </p:cNvPr>
          <p:cNvCxnSpPr>
            <a:cxnSpLocks/>
            <a:stCxn id="16" idx="6"/>
            <a:endCxn id="15" idx="2"/>
          </p:cNvCxnSpPr>
          <p:nvPr/>
        </p:nvCxnSpPr>
        <p:spPr>
          <a:xfrm>
            <a:off x="2286757" y="1338550"/>
            <a:ext cx="3594566" cy="1424589"/>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 name="Straight Connector 5">
            <a:extLst>
              <a:ext uri="{FF2B5EF4-FFF2-40B4-BE49-F238E27FC236}">
                <a16:creationId xmlns:a16="http://schemas.microsoft.com/office/drawing/2014/main" id="{256B5699-F274-1162-AE5B-DCBA93E8A90D}"/>
              </a:ext>
            </a:extLst>
          </p:cNvPr>
          <p:cNvCxnSpPr>
            <a:cxnSpLocks/>
          </p:cNvCxnSpPr>
          <p:nvPr/>
        </p:nvCxnSpPr>
        <p:spPr>
          <a:xfrm>
            <a:off x="3131221" y="1043806"/>
            <a:ext cx="12527" cy="3055887"/>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 name="Straight Connector 6">
            <a:extLst>
              <a:ext uri="{FF2B5EF4-FFF2-40B4-BE49-F238E27FC236}">
                <a16:creationId xmlns:a16="http://schemas.microsoft.com/office/drawing/2014/main" id="{761B7076-E4DF-6540-AB42-15EE317E9121}"/>
              </a:ext>
            </a:extLst>
          </p:cNvPr>
          <p:cNvCxnSpPr>
            <a:cxnSpLocks/>
            <a:stCxn id="18" idx="5"/>
            <a:endCxn id="12" idx="0"/>
          </p:cNvCxnSpPr>
          <p:nvPr/>
        </p:nvCxnSpPr>
        <p:spPr>
          <a:xfrm>
            <a:off x="3853487" y="965664"/>
            <a:ext cx="1164791" cy="2971164"/>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 name="Straight Connector 7">
            <a:extLst>
              <a:ext uri="{FF2B5EF4-FFF2-40B4-BE49-F238E27FC236}">
                <a16:creationId xmlns:a16="http://schemas.microsoft.com/office/drawing/2014/main" id="{98D159CE-7CE2-F74A-F2A0-D58F0404CC2C}"/>
              </a:ext>
            </a:extLst>
          </p:cNvPr>
          <p:cNvCxnSpPr>
            <a:cxnSpLocks/>
            <a:stCxn id="19" idx="3"/>
          </p:cNvCxnSpPr>
          <p:nvPr/>
        </p:nvCxnSpPr>
        <p:spPr>
          <a:xfrm flipH="1">
            <a:off x="1981102" y="2073405"/>
            <a:ext cx="3770987" cy="2238454"/>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 name="Straight Connector 8">
            <a:extLst>
              <a:ext uri="{FF2B5EF4-FFF2-40B4-BE49-F238E27FC236}">
                <a16:creationId xmlns:a16="http://schemas.microsoft.com/office/drawing/2014/main" id="{231B19BC-040F-43E4-120A-5851F71B7DF6}"/>
              </a:ext>
            </a:extLst>
          </p:cNvPr>
          <p:cNvCxnSpPr>
            <a:cxnSpLocks/>
            <a:stCxn id="14" idx="6"/>
            <a:endCxn id="13" idx="2"/>
          </p:cNvCxnSpPr>
          <p:nvPr/>
        </p:nvCxnSpPr>
        <p:spPr>
          <a:xfrm>
            <a:off x="2103753" y="2475640"/>
            <a:ext cx="3777570" cy="1261572"/>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 name="Straight Connector 9">
            <a:extLst>
              <a:ext uri="{FF2B5EF4-FFF2-40B4-BE49-F238E27FC236}">
                <a16:creationId xmlns:a16="http://schemas.microsoft.com/office/drawing/2014/main" id="{16BB6B36-5C92-B756-14B8-F7916C7569BD}"/>
              </a:ext>
            </a:extLst>
          </p:cNvPr>
          <p:cNvCxnSpPr>
            <a:cxnSpLocks/>
            <a:endCxn id="22" idx="3"/>
          </p:cNvCxnSpPr>
          <p:nvPr/>
        </p:nvCxnSpPr>
        <p:spPr>
          <a:xfrm flipV="1">
            <a:off x="1665231" y="1025023"/>
            <a:ext cx="3160608" cy="2347728"/>
          </a:xfrm>
          <a:prstGeom prst="line">
            <a:avLst/>
          </a:prstGeom>
          <a:ln w="9525" cap="flat" cmpd="sng" algn="ctr">
            <a:solidFill>
              <a:schemeClr val="accent1">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8595545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3DEDF"/>
        </a:solidFill>
        <a:effectLst/>
      </p:bgPr>
    </p:bg>
    <p:spTree>
      <p:nvGrpSpPr>
        <p:cNvPr id="1" name="Shape 1631"/>
        <p:cNvGrpSpPr/>
        <p:nvPr/>
      </p:nvGrpSpPr>
      <p:grpSpPr>
        <a:xfrm>
          <a:off x="0" y="0"/>
          <a:ext cx="0" cy="0"/>
          <a:chOff x="0" y="0"/>
          <a:chExt cx="0" cy="0"/>
        </a:xfrm>
      </p:grpSpPr>
      <p:sp>
        <p:nvSpPr>
          <p:cNvPr id="1632" name="Google Shape;1632;p21"/>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solidFill>
                  <a:srgbClr val="FFFFFF"/>
                </a:solidFill>
                <a:effectLst>
                  <a:outerShdw blurRad="38100" dist="38100" dir="2700000" algn="tl">
                    <a:srgbClr val="000000">
                      <a:alpha val="43137"/>
                    </a:srgbClr>
                  </a:outerShdw>
                </a:effectLst>
              </a:rPr>
              <a:t>Business</a:t>
            </a:r>
            <a:r>
              <a:rPr lang="en-US" dirty="0">
                <a:solidFill>
                  <a:srgbClr val="FFFFFF"/>
                </a:solidFill>
              </a:rPr>
              <a:t> </a:t>
            </a:r>
            <a:r>
              <a:rPr lang="en-US" dirty="0">
                <a:solidFill>
                  <a:srgbClr val="FFFFFF"/>
                </a:solidFill>
                <a:effectLst>
                  <a:outerShdw blurRad="38100" dist="38100" dir="2700000" algn="tl">
                    <a:srgbClr val="000000">
                      <a:alpha val="43137"/>
                    </a:srgbClr>
                  </a:outerShdw>
                </a:effectLst>
              </a:rPr>
              <a:t>Model</a:t>
            </a:r>
            <a:endParaRPr lang="en-US" dirty="0">
              <a:solidFill>
                <a:schemeClr val="bg1"/>
              </a:solidFill>
              <a:effectLst>
                <a:outerShdw blurRad="38100" dist="38100" dir="2700000" algn="tl">
                  <a:srgbClr val="000000">
                    <a:alpha val="43137"/>
                  </a:srgbClr>
                </a:outerShdw>
              </a:effectLst>
            </a:endParaRPr>
          </a:p>
        </p:txBody>
      </p:sp>
      <p:sp>
        <p:nvSpPr>
          <p:cNvPr id="1633" name="Google Shape;1633;p21"/>
          <p:cNvSpPr txBox="1">
            <a:spLocks noGrp="1"/>
          </p:cNvSpPr>
          <p:nvPr>
            <p:ph type="body" idx="1"/>
          </p:nvPr>
        </p:nvSpPr>
        <p:spPr>
          <a:xfrm>
            <a:off x="724165" y="1536476"/>
            <a:ext cx="1964400" cy="3256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solidFill>
                  <a:srgbClr val="3E5154"/>
                </a:solidFill>
              </a:rPr>
              <a:t>Service Charges</a:t>
            </a:r>
          </a:p>
          <a:p>
            <a:pPr marL="0" lvl="0" indent="0" algn="l" rtl="0">
              <a:spcBef>
                <a:spcPts val="0"/>
              </a:spcBef>
              <a:spcAft>
                <a:spcPts val="0"/>
              </a:spcAft>
              <a:buNone/>
            </a:pPr>
            <a:endParaRPr lang="en-US" b="1" dirty="0">
              <a:solidFill>
                <a:srgbClr val="3E5154"/>
              </a:solidFill>
            </a:endParaRPr>
          </a:p>
          <a:p>
            <a:pPr marL="0" lvl="0" indent="0" algn="l" rtl="0">
              <a:spcBef>
                <a:spcPts val="0"/>
              </a:spcBef>
              <a:spcAft>
                <a:spcPts val="0"/>
              </a:spcAft>
              <a:buNone/>
            </a:pPr>
            <a:r>
              <a:rPr lang="en-US" sz="1600" dirty="0">
                <a:solidFill>
                  <a:srgbClr val="3E5154"/>
                </a:solidFill>
              </a:rPr>
              <a:t>For Student Management System along with better Learning &amp; Retention Solution.</a:t>
            </a:r>
          </a:p>
        </p:txBody>
      </p:sp>
      <p:sp>
        <p:nvSpPr>
          <p:cNvPr id="1634" name="Google Shape;1634;p21"/>
          <p:cNvSpPr txBox="1">
            <a:spLocks noGrp="1"/>
          </p:cNvSpPr>
          <p:nvPr>
            <p:ph type="body" idx="2"/>
          </p:nvPr>
        </p:nvSpPr>
        <p:spPr>
          <a:xfrm>
            <a:off x="2894716" y="1536476"/>
            <a:ext cx="1964400" cy="3256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solidFill>
                  <a:srgbClr val="3E5154"/>
                </a:solidFill>
              </a:rPr>
              <a:t>Network</a:t>
            </a:r>
          </a:p>
          <a:p>
            <a:pPr marL="0" lvl="0" indent="0" algn="l" rtl="0">
              <a:spcBef>
                <a:spcPts val="0"/>
              </a:spcBef>
              <a:spcAft>
                <a:spcPts val="0"/>
              </a:spcAft>
              <a:buNone/>
            </a:pPr>
            <a:endParaRPr lang="en-US" b="1" dirty="0">
              <a:solidFill>
                <a:srgbClr val="3E5154"/>
              </a:solidFill>
            </a:endParaRPr>
          </a:p>
          <a:p>
            <a:pPr marL="0" lvl="0" indent="0" algn="l" rtl="0">
              <a:spcBef>
                <a:spcPts val="0"/>
              </a:spcBef>
              <a:spcAft>
                <a:spcPts val="0"/>
              </a:spcAft>
              <a:buNone/>
            </a:pPr>
            <a:r>
              <a:rPr lang="en" sz="1600" dirty="0">
                <a:solidFill>
                  <a:srgbClr val="3E5154"/>
                </a:solidFill>
              </a:rPr>
              <a:t>Leveraging network of students community to later capitalize from advertisement/Affiliate Marketing/Promotions.</a:t>
            </a:r>
          </a:p>
        </p:txBody>
      </p:sp>
      <p:sp>
        <p:nvSpPr>
          <p:cNvPr id="1635" name="Google Shape;1635;p21"/>
          <p:cNvSpPr txBox="1">
            <a:spLocks noGrp="1"/>
          </p:cNvSpPr>
          <p:nvPr>
            <p:ph type="body" idx="3"/>
          </p:nvPr>
        </p:nvSpPr>
        <p:spPr>
          <a:xfrm>
            <a:off x="5065268" y="1536476"/>
            <a:ext cx="1964400" cy="3256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solidFill>
                  <a:srgbClr val="3E5154"/>
                </a:solidFill>
              </a:rPr>
              <a:t>Marketplace</a:t>
            </a:r>
          </a:p>
          <a:p>
            <a:pPr marL="0" lvl="0" indent="0" algn="l" rtl="0">
              <a:spcBef>
                <a:spcPts val="0"/>
              </a:spcBef>
              <a:spcAft>
                <a:spcPts val="0"/>
              </a:spcAft>
              <a:buNone/>
            </a:pPr>
            <a:endParaRPr lang="en-US" b="1" dirty="0">
              <a:solidFill>
                <a:srgbClr val="3E5154"/>
              </a:solidFill>
            </a:endParaRPr>
          </a:p>
          <a:p>
            <a:pPr marL="0" lvl="0" indent="0" algn="l" rtl="0">
              <a:spcBef>
                <a:spcPts val="0"/>
              </a:spcBef>
              <a:spcAft>
                <a:spcPts val="0"/>
              </a:spcAft>
              <a:buNone/>
            </a:pPr>
            <a:r>
              <a:rPr lang="en-US" sz="1600" dirty="0">
                <a:solidFill>
                  <a:srgbClr val="3E5154"/>
                </a:solidFill>
              </a:rPr>
              <a:t>To promote students to earn pocket money by selling artworks, used stationary like books, calculators </a:t>
            </a:r>
            <a:r>
              <a:rPr lang="en-US" sz="1600" dirty="0" err="1">
                <a:solidFill>
                  <a:srgbClr val="3E5154"/>
                </a:solidFill>
              </a:rPr>
              <a:t>etc</a:t>
            </a:r>
            <a:r>
              <a:rPr lang="en-US" sz="1600" dirty="0">
                <a:solidFill>
                  <a:srgbClr val="3E5154"/>
                </a:solidFill>
              </a:rPr>
              <a:t> to peers or students from other institutes.</a:t>
            </a:r>
          </a:p>
        </p:txBody>
      </p:sp>
      <p:sp>
        <p:nvSpPr>
          <p:cNvPr id="1636" name="Google Shape;1636;p21"/>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A86ED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AAB7F-BE0E-8FD8-FE68-B85F7EE421D8}"/>
              </a:ext>
            </a:extLst>
          </p:cNvPr>
          <p:cNvSpPr>
            <a:spLocks noGrp="1"/>
          </p:cNvSpPr>
          <p:nvPr>
            <p:ph type="ctrTitle"/>
          </p:nvPr>
        </p:nvSpPr>
        <p:spPr/>
        <p:txBody>
          <a:bodyPr/>
          <a:lstStyle/>
          <a:p>
            <a:r>
              <a:rPr lang="en-US" sz="3400" dirty="0">
                <a:solidFill>
                  <a:schemeClr val="bg1"/>
                </a:solidFill>
              </a:rPr>
              <a:t>Traction</a:t>
            </a:r>
            <a:endParaRPr lang="hi-IN" sz="3400" dirty="0">
              <a:solidFill>
                <a:schemeClr val="bg1"/>
              </a:solidFill>
            </a:endParaRPr>
          </a:p>
        </p:txBody>
      </p:sp>
      <p:sp>
        <p:nvSpPr>
          <p:cNvPr id="3" name="Text Placeholder 2">
            <a:extLst>
              <a:ext uri="{FF2B5EF4-FFF2-40B4-BE49-F238E27FC236}">
                <a16:creationId xmlns:a16="http://schemas.microsoft.com/office/drawing/2014/main" id="{2DB901D3-5E4C-F766-BB36-7843A6434C05}"/>
              </a:ext>
            </a:extLst>
          </p:cNvPr>
          <p:cNvSpPr>
            <a:spLocks noGrp="1"/>
          </p:cNvSpPr>
          <p:nvPr>
            <p:ph type="subTitle" idx="1"/>
          </p:nvPr>
        </p:nvSpPr>
        <p:spPr/>
        <p:txBody>
          <a:bodyPr/>
          <a:lstStyle/>
          <a:p>
            <a:pPr marL="76200" indent="0">
              <a:buNone/>
            </a:pPr>
            <a:r>
              <a:rPr lang="en-US" sz="1600" dirty="0">
                <a:solidFill>
                  <a:srgbClr val="2B133D"/>
                </a:solidFill>
              </a:rPr>
              <a:t>Finemate was made public on 10th November and in 15 days without any sort of marketing gained 100+ users. And as we will start serving institutes we will by default expand network.</a:t>
            </a:r>
          </a:p>
        </p:txBody>
      </p:sp>
      <p:sp>
        <p:nvSpPr>
          <p:cNvPr id="4" name="Slide Number Placeholder 3">
            <a:extLst>
              <a:ext uri="{FF2B5EF4-FFF2-40B4-BE49-F238E27FC236}">
                <a16:creationId xmlns:a16="http://schemas.microsoft.com/office/drawing/2014/main" id="{3A274A02-D8AF-BE28-4A8A-A139D6978697}"/>
              </a:ext>
            </a:extLst>
          </p:cNvPr>
          <p:cNvSpPr>
            <a:spLocks noGrp="1"/>
          </p:cNvSpPr>
          <p:nvPr>
            <p:ph type="sldNum" idx="4294967295"/>
          </p:nvPr>
        </p:nvSpPr>
        <p:spPr>
          <a:xfrm>
            <a:off x="8810625" y="4673600"/>
            <a:ext cx="333375" cy="393700"/>
          </a:xfrm>
        </p:spPr>
        <p:txBody>
          <a:bodyPr/>
          <a:lstStyle/>
          <a:p>
            <a:pPr marL="0" lvl="0" indent="0" algn="r" rtl="0">
              <a:spcBef>
                <a:spcPts val="0"/>
              </a:spcBef>
              <a:spcAft>
                <a:spcPts val="0"/>
              </a:spcAft>
              <a:buNone/>
            </a:pPr>
            <a:fld id="{00000000-1234-1234-1234-123412341234}" type="slidenum">
              <a:rPr lang="en" smtClean="0"/>
              <a:t>21</a:t>
            </a:fld>
            <a:endParaRPr lang="en"/>
          </a:p>
        </p:txBody>
      </p:sp>
    </p:spTree>
    <p:extLst>
      <p:ext uri="{BB962C8B-B14F-4D97-AF65-F5344CB8AC3E}">
        <p14:creationId xmlns:p14="http://schemas.microsoft.com/office/powerpoint/2010/main" val="12454837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84705-B6D3-CC65-420C-F4226289F94A}"/>
              </a:ext>
            </a:extLst>
          </p:cNvPr>
          <p:cNvSpPr>
            <a:spLocks noGrp="1"/>
          </p:cNvSpPr>
          <p:nvPr>
            <p:ph type="ctrTitle"/>
          </p:nvPr>
        </p:nvSpPr>
        <p:spPr>
          <a:xfrm>
            <a:off x="444984" y="390972"/>
            <a:ext cx="4646100" cy="630900"/>
          </a:xfrm>
        </p:spPr>
        <p:txBody>
          <a:bodyPr/>
          <a:lstStyle/>
          <a:p>
            <a:r>
              <a:rPr lang="en-US" sz="3600" dirty="0"/>
              <a:t>Road Map</a:t>
            </a:r>
            <a:endParaRPr lang="hi-IN" sz="3600" dirty="0">
              <a:effectLst>
                <a:outerShdw blurRad="38100" dist="38100" dir="2700000" algn="tl">
                  <a:srgbClr val="000000">
                    <a:alpha val="43137"/>
                  </a:srgbClr>
                </a:outerShdw>
              </a:effectLst>
            </a:endParaRPr>
          </a:p>
        </p:txBody>
      </p:sp>
      <p:sp>
        <p:nvSpPr>
          <p:cNvPr id="6" name="Google Shape;1931;p40">
            <a:extLst>
              <a:ext uri="{FF2B5EF4-FFF2-40B4-BE49-F238E27FC236}">
                <a16:creationId xmlns:a16="http://schemas.microsoft.com/office/drawing/2014/main" id="{AF844491-07B1-2324-B61F-7E020B35CA9D}"/>
              </a:ext>
            </a:extLst>
          </p:cNvPr>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sp>
        <p:nvSpPr>
          <p:cNvPr id="7" name="Google Shape;1932;p40">
            <a:extLst>
              <a:ext uri="{FF2B5EF4-FFF2-40B4-BE49-F238E27FC236}">
                <a16:creationId xmlns:a16="http://schemas.microsoft.com/office/drawing/2014/main" id="{C7B52C88-083C-1496-EF90-71C0BADA4E06}"/>
              </a:ext>
            </a:extLst>
          </p:cNvPr>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nvGrpSpPr>
          <p:cNvPr id="8" name="Google Shape;1933;p40">
            <a:extLst>
              <a:ext uri="{FF2B5EF4-FFF2-40B4-BE49-F238E27FC236}">
                <a16:creationId xmlns:a16="http://schemas.microsoft.com/office/drawing/2014/main" id="{D03C0444-D8F9-CE7C-0EE8-081FCF28C117}"/>
              </a:ext>
            </a:extLst>
          </p:cNvPr>
          <p:cNvGrpSpPr/>
          <p:nvPr/>
        </p:nvGrpSpPr>
        <p:grpSpPr>
          <a:xfrm>
            <a:off x="1786339" y="1703401"/>
            <a:ext cx="473400" cy="473400"/>
            <a:chOff x="1786339" y="1703401"/>
            <a:chExt cx="473400" cy="473400"/>
          </a:xfrm>
        </p:grpSpPr>
        <p:sp>
          <p:nvSpPr>
            <p:cNvPr id="9" name="Google Shape;1934;p40">
              <a:extLst>
                <a:ext uri="{FF2B5EF4-FFF2-40B4-BE49-F238E27FC236}">
                  <a16:creationId xmlns:a16="http://schemas.microsoft.com/office/drawing/2014/main" id="{899C488A-837E-D752-70C5-06CA89DCDA7B}"/>
                </a:ext>
              </a:extLst>
            </p:cNvPr>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10" name="Google Shape;1935;p40">
              <a:extLst>
                <a:ext uri="{FF2B5EF4-FFF2-40B4-BE49-F238E27FC236}">
                  <a16:creationId xmlns:a16="http://schemas.microsoft.com/office/drawing/2014/main" id="{DBBBC291-7C4D-9F81-27D9-91C51644532D}"/>
                </a:ext>
              </a:extLst>
            </p:cNvPr>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1</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grpSp>
        <p:nvGrpSpPr>
          <p:cNvPr id="11" name="Google Shape;1936;p40">
            <a:extLst>
              <a:ext uri="{FF2B5EF4-FFF2-40B4-BE49-F238E27FC236}">
                <a16:creationId xmlns:a16="http://schemas.microsoft.com/office/drawing/2014/main" id="{29AFFB99-257F-644F-D385-C31C2CB2B137}"/>
              </a:ext>
            </a:extLst>
          </p:cNvPr>
          <p:cNvGrpSpPr/>
          <p:nvPr/>
        </p:nvGrpSpPr>
        <p:grpSpPr>
          <a:xfrm>
            <a:off x="3814414" y="1703401"/>
            <a:ext cx="473400" cy="473400"/>
            <a:chOff x="3814414" y="1703401"/>
            <a:chExt cx="473400" cy="473400"/>
          </a:xfrm>
        </p:grpSpPr>
        <p:sp>
          <p:nvSpPr>
            <p:cNvPr id="12" name="Google Shape;1937;p40">
              <a:extLst>
                <a:ext uri="{FF2B5EF4-FFF2-40B4-BE49-F238E27FC236}">
                  <a16:creationId xmlns:a16="http://schemas.microsoft.com/office/drawing/2014/main" id="{7057C056-3049-F81F-145E-F535A7AAF555}"/>
                </a:ext>
              </a:extLst>
            </p:cNvPr>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13" name="Google Shape;1938;p40">
              <a:extLst>
                <a:ext uri="{FF2B5EF4-FFF2-40B4-BE49-F238E27FC236}">
                  <a16:creationId xmlns:a16="http://schemas.microsoft.com/office/drawing/2014/main" id="{31515A7F-4658-AA0D-7510-7BE866A4A10F}"/>
                </a:ext>
              </a:extLst>
            </p:cNvPr>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3</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grpSp>
        <p:nvGrpSpPr>
          <p:cNvPr id="14" name="Google Shape;1939;p40">
            <a:extLst>
              <a:ext uri="{FF2B5EF4-FFF2-40B4-BE49-F238E27FC236}">
                <a16:creationId xmlns:a16="http://schemas.microsoft.com/office/drawing/2014/main" id="{978BC39B-3D88-BFF6-63EC-570CCCEB310B}"/>
              </a:ext>
            </a:extLst>
          </p:cNvPr>
          <p:cNvGrpSpPr/>
          <p:nvPr/>
        </p:nvGrpSpPr>
        <p:grpSpPr>
          <a:xfrm>
            <a:off x="5842489" y="1703401"/>
            <a:ext cx="473400" cy="473400"/>
            <a:chOff x="5842489" y="1703401"/>
            <a:chExt cx="473400" cy="473400"/>
          </a:xfrm>
        </p:grpSpPr>
        <p:sp>
          <p:nvSpPr>
            <p:cNvPr id="15" name="Google Shape;1940;p40">
              <a:extLst>
                <a:ext uri="{FF2B5EF4-FFF2-40B4-BE49-F238E27FC236}">
                  <a16:creationId xmlns:a16="http://schemas.microsoft.com/office/drawing/2014/main" id="{71C70CD3-F5E0-82C7-87DC-AA357D882F1F}"/>
                </a:ext>
              </a:extLst>
            </p:cNvPr>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16" name="Google Shape;1941;p40">
              <a:extLst>
                <a:ext uri="{FF2B5EF4-FFF2-40B4-BE49-F238E27FC236}">
                  <a16:creationId xmlns:a16="http://schemas.microsoft.com/office/drawing/2014/main" id="{3DD7AB47-1BDF-37C5-F443-0582AB47698B}"/>
                </a:ext>
              </a:extLst>
            </p:cNvPr>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5</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grpSp>
        <p:nvGrpSpPr>
          <p:cNvPr id="17" name="Google Shape;1942;p40">
            <a:extLst>
              <a:ext uri="{FF2B5EF4-FFF2-40B4-BE49-F238E27FC236}">
                <a16:creationId xmlns:a16="http://schemas.microsoft.com/office/drawing/2014/main" id="{5A72C2F1-B5B2-292E-2122-DED4560527BC}"/>
              </a:ext>
            </a:extLst>
          </p:cNvPr>
          <p:cNvGrpSpPr/>
          <p:nvPr/>
        </p:nvGrpSpPr>
        <p:grpSpPr>
          <a:xfrm>
            <a:off x="6880814" y="3576300"/>
            <a:ext cx="473400" cy="473400"/>
            <a:chOff x="6880814" y="3576300"/>
            <a:chExt cx="473400" cy="473400"/>
          </a:xfrm>
        </p:grpSpPr>
        <p:sp>
          <p:nvSpPr>
            <p:cNvPr id="18" name="Google Shape;1943;p40">
              <a:extLst>
                <a:ext uri="{FF2B5EF4-FFF2-40B4-BE49-F238E27FC236}">
                  <a16:creationId xmlns:a16="http://schemas.microsoft.com/office/drawing/2014/main" id="{5197D153-AE0B-C8E3-7348-25A50E0FBF4E}"/>
                </a:ext>
              </a:extLst>
            </p:cNvPr>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19" name="Google Shape;1944;p40">
              <a:extLst>
                <a:ext uri="{FF2B5EF4-FFF2-40B4-BE49-F238E27FC236}">
                  <a16:creationId xmlns:a16="http://schemas.microsoft.com/office/drawing/2014/main" id="{FCA9BC77-259E-0E7A-1126-192028CCF330}"/>
                </a:ext>
              </a:extLst>
            </p:cNvPr>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6</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grpSp>
        <p:nvGrpSpPr>
          <p:cNvPr id="20" name="Google Shape;1945;p40">
            <a:extLst>
              <a:ext uri="{FF2B5EF4-FFF2-40B4-BE49-F238E27FC236}">
                <a16:creationId xmlns:a16="http://schemas.microsoft.com/office/drawing/2014/main" id="{281B663F-6145-FF6D-A989-3ED6250E2DEA}"/>
              </a:ext>
            </a:extLst>
          </p:cNvPr>
          <p:cNvGrpSpPr/>
          <p:nvPr/>
        </p:nvGrpSpPr>
        <p:grpSpPr>
          <a:xfrm>
            <a:off x="4852739" y="3576300"/>
            <a:ext cx="473400" cy="473400"/>
            <a:chOff x="4852739" y="3576300"/>
            <a:chExt cx="473400" cy="473400"/>
          </a:xfrm>
        </p:grpSpPr>
        <p:sp>
          <p:nvSpPr>
            <p:cNvPr id="21" name="Google Shape;1946;p40">
              <a:extLst>
                <a:ext uri="{FF2B5EF4-FFF2-40B4-BE49-F238E27FC236}">
                  <a16:creationId xmlns:a16="http://schemas.microsoft.com/office/drawing/2014/main" id="{383A0B7A-B58F-EF33-6288-0253745C8281}"/>
                </a:ext>
              </a:extLst>
            </p:cNvPr>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22" name="Google Shape;1947;p40">
              <a:extLst>
                <a:ext uri="{FF2B5EF4-FFF2-40B4-BE49-F238E27FC236}">
                  <a16:creationId xmlns:a16="http://schemas.microsoft.com/office/drawing/2014/main" id="{0CCEE20D-0823-EFFC-977A-298605F2E0D0}"/>
                </a:ext>
              </a:extLst>
            </p:cNvPr>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4</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grpSp>
        <p:nvGrpSpPr>
          <p:cNvPr id="23" name="Google Shape;1948;p40">
            <a:extLst>
              <a:ext uri="{FF2B5EF4-FFF2-40B4-BE49-F238E27FC236}">
                <a16:creationId xmlns:a16="http://schemas.microsoft.com/office/drawing/2014/main" id="{0DC715BA-5E44-F99C-2E8A-46869AD79575}"/>
              </a:ext>
            </a:extLst>
          </p:cNvPr>
          <p:cNvGrpSpPr/>
          <p:nvPr/>
        </p:nvGrpSpPr>
        <p:grpSpPr>
          <a:xfrm>
            <a:off x="2824664" y="3576300"/>
            <a:ext cx="473400" cy="473400"/>
            <a:chOff x="2824664" y="3576300"/>
            <a:chExt cx="473400" cy="473400"/>
          </a:xfrm>
        </p:grpSpPr>
        <p:sp>
          <p:nvSpPr>
            <p:cNvPr id="24" name="Google Shape;1949;p40">
              <a:extLst>
                <a:ext uri="{FF2B5EF4-FFF2-40B4-BE49-F238E27FC236}">
                  <a16:creationId xmlns:a16="http://schemas.microsoft.com/office/drawing/2014/main" id="{F42086DD-7150-AA6C-B4CE-FE3DD8D5D829}"/>
                </a:ext>
              </a:extLst>
            </p:cNvPr>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25" name="Google Shape;1950;p40">
              <a:extLst>
                <a:ext uri="{FF2B5EF4-FFF2-40B4-BE49-F238E27FC236}">
                  <a16:creationId xmlns:a16="http://schemas.microsoft.com/office/drawing/2014/main" id="{6ED2D369-52D1-FA83-B53C-E558087A4FB0}"/>
                </a:ext>
              </a:extLst>
            </p:cNvPr>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rPr>
                <a:t>2</a:t>
              </a:r>
              <a:endParaRPr kumimoji="0" sz="600" b="0" i="0" u="none" strike="noStrike" kern="0" cap="none" spc="0" normalizeH="0" baseline="0" noProof="0">
                <a:ln>
                  <a:noFill/>
                </a:ln>
                <a:solidFill>
                  <a:srgbClr val="26303D"/>
                </a:solidFill>
                <a:effectLst/>
                <a:uLnTx/>
                <a:uFillTx/>
                <a:latin typeface="Encode Sans Semi Condensed"/>
                <a:ea typeface="Encode Sans Semi Condensed"/>
                <a:cs typeface="Encode Sans Semi Condensed"/>
                <a:sym typeface="Encode Sans Semi Condensed"/>
              </a:endParaRPr>
            </a:p>
          </p:txBody>
        </p:sp>
      </p:grpSp>
      <p:sp>
        <p:nvSpPr>
          <p:cNvPr id="26" name="Google Shape;1954;p40">
            <a:extLst>
              <a:ext uri="{FF2B5EF4-FFF2-40B4-BE49-F238E27FC236}">
                <a16:creationId xmlns:a16="http://schemas.microsoft.com/office/drawing/2014/main" id="{468AFE30-3848-15F1-A7CB-DBDF6ABE09A9}"/>
              </a:ext>
            </a:extLst>
          </p:cNvPr>
          <p:cNvSpPr txBox="1"/>
          <p:nvPr/>
        </p:nvSpPr>
        <p:spPr>
          <a:xfrm>
            <a:off x="2418175" y="4063600"/>
            <a:ext cx="1286400" cy="162302"/>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Pilot project with Institutes </a:t>
            </a:r>
          </a:p>
        </p:txBody>
      </p:sp>
      <p:sp>
        <p:nvSpPr>
          <p:cNvPr id="27" name="Google Shape;1955;p40">
            <a:extLst>
              <a:ext uri="{FF2B5EF4-FFF2-40B4-BE49-F238E27FC236}">
                <a16:creationId xmlns:a16="http://schemas.microsoft.com/office/drawing/2014/main" id="{D973A140-7153-42BA-3142-60216FCA5816}"/>
              </a:ext>
            </a:extLst>
          </p:cNvPr>
          <p:cNvSpPr txBox="1"/>
          <p:nvPr/>
        </p:nvSpPr>
        <p:spPr>
          <a:xfrm>
            <a:off x="4446255" y="4063600"/>
            <a:ext cx="1286400" cy="5334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AI powered diagram builder</a:t>
            </a:r>
            <a:endParaRPr kumimoji="0"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28" name="Google Shape;1956;p40">
            <a:extLst>
              <a:ext uri="{FF2B5EF4-FFF2-40B4-BE49-F238E27FC236}">
                <a16:creationId xmlns:a16="http://schemas.microsoft.com/office/drawing/2014/main" id="{E33617B1-D3CE-642A-D0FB-D4F5ECCCF043}"/>
              </a:ext>
            </a:extLst>
          </p:cNvPr>
          <p:cNvSpPr txBox="1"/>
          <p:nvPr/>
        </p:nvSpPr>
        <p:spPr>
          <a:xfrm>
            <a:off x="6474335" y="4063600"/>
            <a:ext cx="1286400" cy="5334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Marketplace for students</a:t>
            </a:r>
            <a:endParaRPr kumimoji="0"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29" name="Google Shape;1951;p40">
            <a:extLst>
              <a:ext uri="{FF2B5EF4-FFF2-40B4-BE49-F238E27FC236}">
                <a16:creationId xmlns:a16="http://schemas.microsoft.com/office/drawing/2014/main" id="{D6A1E112-9B12-07CF-4B3D-FD9A7BA32345}"/>
              </a:ext>
            </a:extLst>
          </p:cNvPr>
          <p:cNvSpPr txBox="1"/>
          <p:nvPr/>
        </p:nvSpPr>
        <p:spPr>
          <a:xfrm>
            <a:off x="1379839" y="1095936"/>
            <a:ext cx="1286400" cy="533400"/>
          </a:xfrm>
          <a:prstGeom prst="rect">
            <a:avLst/>
          </a:prstGeom>
          <a:noFill/>
          <a:ln>
            <a:noFill/>
          </a:ln>
        </p:spPr>
        <p:txBody>
          <a:bodyPr spcFirstLastPara="1" wrap="square" lIns="0" tIns="0" rIns="0" bIns="0"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MVP (10-11-22)</a:t>
            </a:r>
            <a:endParaRPr kumimoji="0"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30" name="Google Shape;1951;p40">
            <a:extLst>
              <a:ext uri="{FF2B5EF4-FFF2-40B4-BE49-F238E27FC236}">
                <a16:creationId xmlns:a16="http://schemas.microsoft.com/office/drawing/2014/main" id="{5A7E6338-25A1-CA18-2551-1697B906AC1E}"/>
              </a:ext>
            </a:extLst>
          </p:cNvPr>
          <p:cNvSpPr txBox="1"/>
          <p:nvPr/>
        </p:nvSpPr>
        <p:spPr>
          <a:xfrm>
            <a:off x="3340864" y="917598"/>
            <a:ext cx="1286400" cy="754672"/>
          </a:xfrm>
          <a:prstGeom prst="rect">
            <a:avLst/>
          </a:prstGeom>
          <a:noFill/>
          <a:ln>
            <a:noFill/>
          </a:ln>
        </p:spPr>
        <p:txBody>
          <a:bodyPr spcFirstLastPara="1" wrap="square" lIns="0" tIns="0" rIns="0" bIns="0"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Machine Learning Model for Post Recommendation  based on interest and forgetting curve (Decay &amp; Interference).</a:t>
            </a:r>
            <a:endParaRPr kumimoji="0"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endParaRPr>
          </a:p>
        </p:txBody>
      </p:sp>
      <p:sp>
        <p:nvSpPr>
          <p:cNvPr id="32" name="Google Shape;1955;p40">
            <a:extLst>
              <a:ext uri="{FF2B5EF4-FFF2-40B4-BE49-F238E27FC236}">
                <a16:creationId xmlns:a16="http://schemas.microsoft.com/office/drawing/2014/main" id="{79B0D786-14F8-7ACC-30CF-7F9B3687681B}"/>
              </a:ext>
            </a:extLst>
          </p:cNvPr>
          <p:cNvSpPr txBox="1"/>
          <p:nvPr/>
        </p:nvSpPr>
        <p:spPr>
          <a:xfrm>
            <a:off x="5435989" y="1563978"/>
            <a:ext cx="1286400" cy="5334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rPr>
              <a:t>Android Application</a:t>
            </a:r>
            <a:endParaRPr kumimoji="0" sz="900" b="0" i="0" u="none" strike="noStrike" kern="0" cap="none" spc="0" normalizeH="0" baseline="0" noProof="0" dirty="0">
              <a:ln>
                <a:noFill/>
              </a:ln>
              <a:solidFill>
                <a:srgbClr val="26303D"/>
              </a:solidFill>
              <a:effectLst/>
              <a:uLnTx/>
              <a:uFillTx/>
              <a:latin typeface="Encode Sans Semi Condensed"/>
              <a:ea typeface="Encode Sans Semi Condensed"/>
              <a:cs typeface="Encode Sans Semi Condensed"/>
              <a:sym typeface="Encode Sans Semi Condensed"/>
            </a:endParaRPr>
          </a:p>
        </p:txBody>
      </p:sp>
    </p:spTree>
    <p:extLst>
      <p:ext uri="{BB962C8B-B14F-4D97-AF65-F5344CB8AC3E}">
        <p14:creationId xmlns:p14="http://schemas.microsoft.com/office/powerpoint/2010/main" val="35322600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1640"/>
        <p:cNvGrpSpPr/>
        <p:nvPr/>
      </p:nvGrpSpPr>
      <p:grpSpPr>
        <a:xfrm>
          <a:off x="0" y="0"/>
          <a:ext cx="0" cy="0"/>
          <a:chOff x="0" y="0"/>
          <a:chExt cx="0" cy="0"/>
        </a:xfrm>
      </p:grpSpPr>
      <p:sp>
        <p:nvSpPr>
          <p:cNvPr id="1641" name="Google Shape;1641;p22"/>
          <p:cNvSpPr txBox="1">
            <a:spLocks noGrp="1"/>
          </p:cNvSpPr>
          <p:nvPr>
            <p:ph type="ctrTitle"/>
          </p:nvPr>
        </p:nvSpPr>
        <p:spPr>
          <a:xfrm>
            <a:off x="3454391" y="705036"/>
            <a:ext cx="4646100" cy="630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3400" dirty="0">
                <a:solidFill>
                  <a:schemeClr val="bg1"/>
                </a:solidFill>
              </a:rPr>
              <a:t>Team</a:t>
            </a:r>
          </a:p>
        </p:txBody>
      </p:sp>
      <p:sp>
        <p:nvSpPr>
          <p:cNvPr id="1642" name="Google Shape;1642;p22"/>
          <p:cNvSpPr txBox="1">
            <a:spLocks noGrp="1"/>
          </p:cNvSpPr>
          <p:nvPr>
            <p:ph type="subTitle" idx="1"/>
          </p:nvPr>
        </p:nvSpPr>
        <p:spPr>
          <a:xfrm>
            <a:off x="3454391" y="1399716"/>
            <a:ext cx="3199871" cy="265254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1600" b="1" dirty="0">
                <a:solidFill>
                  <a:srgbClr val="093A47"/>
                </a:solidFill>
              </a:rPr>
              <a:t>Akshat Jain Bafna</a:t>
            </a:r>
          </a:p>
          <a:p>
            <a:pPr marL="0" lvl="0" indent="0" algn="l" rtl="0">
              <a:spcBef>
                <a:spcPts val="0"/>
              </a:spcBef>
              <a:spcAft>
                <a:spcPts val="800"/>
              </a:spcAft>
              <a:buNone/>
            </a:pPr>
            <a:r>
              <a:rPr lang="en-US" sz="1600" dirty="0">
                <a:solidFill>
                  <a:srgbClr val="0D5163"/>
                </a:solidFill>
              </a:rPr>
              <a:t>An Software Engineer and a Solopreneur who is intrinsically motivated to solve the problem of Retention and Cognition.</a:t>
            </a:r>
          </a:p>
          <a:p>
            <a:pPr marL="0" lvl="0" indent="0" algn="l" rtl="0">
              <a:spcBef>
                <a:spcPts val="0"/>
              </a:spcBef>
              <a:spcAft>
                <a:spcPts val="800"/>
              </a:spcAft>
              <a:buNone/>
            </a:pPr>
            <a:r>
              <a:rPr lang="en-US" sz="1600" dirty="0">
                <a:solidFill>
                  <a:srgbClr val="0D5163"/>
                </a:solidFill>
              </a:rPr>
              <a:t>Bachelor in Information Technology from SVVV, Indore</a:t>
            </a:r>
          </a:p>
          <a:p>
            <a:pPr marL="0" lvl="0" indent="0" algn="l" rtl="0">
              <a:spcBef>
                <a:spcPts val="0"/>
              </a:spcBef>
              <a:spcAft>
                <a:spcPts val="800"/>
              </a:spcAft>
              <a:buNone/>
            </a:pPr>
            <a:r>
              <a:rPr lang="en-US" sz="1600" dirty="0">
                <a:solidFill>
                  <a:srgbClr val="0D5163"/>
                </a:solidFill>
              </a:rPr>
              <a:t>(2018-22)</a:t>
            </a:r>
            <a:endParaRPr sz="1600" dirty="0">
              <a:solidFill>
                <a:srgbClr val="0D5163"/>
              </a:solidFill>
            </a:endParaRPr>
          </a:p>
        </p:txBody>
      </p:sp>
      <p:sp>
        <p:nvSpPr>
          <p:cNvPr id="1643" name="Google Shape;1643;p22"/>
          <p:cNvSpPr txBox="1">
            <a:spLocks noGrp="1"/>
          </p:cNvSpPr>
          <p:nvPr>
            <p:ph type="sldNum" idx="4294967295"/>
          </p:nvPr>
        </p:nvSpPr>
        <p:spPr>
          <a:xfrm>
            <a:off x="8810624" y="4749800"/>
            <a:ext cx="333375" cy="3937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23</a:t>
            </a:fld>
            <a:endParaRPr/>
          </a:p>
        </p:txBody>
      </p:sp>
      <p:pic>
        <p:nvPicPr>
          <p:cNvPr id="1644" name="Google Shape;1644;p22"/>
          <p:cNvPicPr preferRelativeResize="0"/>
          <p:nvPr/>
        </p:nvPicPr>
        <p:blipFill>
          <a:blip r:embed="rId3"/>
          <a:srcRect t="69" b="69"/>
          <a:stretch/>
        </p:blipFill>
        <p:spPr>
          <a:xfrm>
            <a:off x="-451692" y="1020486"/>
            <a:ext cx="3651074" cy="3411000"/>
          </a:xfrm>
          <a:prstGeom prst="chord">
            <a:avLst>
              <a:gd name="adj1" fmla="val 13174523"/>
              <a:gd name="adj2" fmla="val 8428124"/>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56"/>
        <p:cNvGrpSpPr/>
        <p:nvPr/>
      </p:nvGrpSpPr>
      <p:grpSpPr>
        <a:xfrm>
          <a:off x="0" y="0"/>
          <a:ext cx="0" cy="0"/>
          <a:chOff x="0" y="0"/>
          <a:chExt cx="0" cy="0"/>
        </a:xfrm>
      </p:grpSpPr>
      <p:sp>
        <p:nvSpPr>
          <p:cNvPr id="1857" name="Google Shape;1857;p35"/>
          <p:cNvSpPr txBox="1">
            <a:spLocks noGrp="1"/>
          </p:cNvSpPr>
          <p:nvPr>
            <p:ph type="ctrTitle" idx="4294967295"/>
          </p:nvPr>
        </p:nvSpPr>
        <p:spPr>
          <a:xfrm>
            <a:off x="855300" y="759374"/>
            <a:ext cx="4694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7200" dirty="0">
                <a:solidFill>
                  <a:schemeClr val="accent2"/>
                </a:solidFill>
              </a:rPr>
              <a:t>Thanks!</a:t>
            </a:r>
            <a:endParaRPr sz="7200" dirty="0">
              <a:solidFill>
                <a:schemeClr val="accent2"/>
              </a:solidFill>
            </a:endParaRPr>
          </a:p>
        </p:txBody>
      </p:sp>
      <p:sp>
        <p:nvSpPr>
          <p:cNvPr id="1858" name="Google Shape;1858;p35"/>
          <p:cNvSpPr txBox="1">
            <a:spLocks noGrp="1"/>
          </p:cNvSpPr>
          <p:nvPr>
            <p:ph type="body" idx="4294967295"/>
          </p:nvPr>
        </p:nvSpPr>
        <p:spPr>
          <a:xfrm>
            <a:off x="855300" y="2087638"/>
            <a:ext cx="6030922" cy="2782812"/>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600" b="1" dirty="0">
                <a:solidFill>
                  <a:schemeClr val="bg1"/>
                </a:solidFill>
              </a:rPr>
              <a:t>Any questions?</a:t>
            </a:r>
            <a:br>
              <a:rPr lang="en" sz="1600" dirty="0">
                <a:solidFill>
                  <a:schemeClr val="bg1"/>
                </a:solidFill>
              </a:rPr>
            </a:br>
            <a:r>
              <a:rPr lang="en" sz="1600" dirty="0">
                <a:solidFill>
                  <a:schemeClr val="bg1"/>
                </a:solidFill>
              </a:rPr>
              <a:t>You can find me at:</a:t>
            </a:r>
            <a:endParaRPr sz="1600" dirty="0">
              <a:solidFill>
                <a:schemeClr val="bg1"/>
              </a:solidFill>
            </a:endParaRPr>
          </a:p>
          <a:p>
            <a:pPr marL="457200" lvl="0" indent="-381000" algn="l" rtl="0">
              <a:spcBef>
                <a:spcPts val="800"/>
              </a:spcBef>
              <a:spcAft>
                <a:spcPts val="0"/>
              </a:spcAft>
              <a:buClr>
                <a:schemeClr val="lt1"/>
              </a:buClr>
              <a:buSzPts val="2400"/>
              <a:buChar char="⊹"/>
            </a:pPr>
            <a:r>
              <a:rPr lang="en-US" sz="1600" dirty="0">
                <a:solidFill>
                  <a:schemeClr val="bg1"/>
                </a:solidFill>
              </a:rPr>
              <a:t>Email: akshatbjain.aj@gmail.com, contact@finemate.co</a:t>
            </a:r>
          </a:p>
          <a:p>
            <a:pPr marL="457200" lvl="0" indent="-381000" algn="l" rtl="0">
              <a:spcBef>
                <a:spcPts val="800"/>
              </a:spcBef>
              <a:spcAft>
                <a:spcPts val="0"/>
              </a:spcAft>
              <a:buClr>
                <a:schemeClr val="lt1"/>
              </a:buClr>
              <a:buSzPts val="2400"/>
              <a:buChar char="⊹"/>
            </a:pPr>
            <a:r>
              <a:rPr lang="en-US" sz="1600" dirty="0">
                <a:solidFill>
                  <a:schemeClr val="bg1"/>
                </a:solidFill>
              </a:rPr>
              <a:t>Twitter: akshatjainbafna</a:t>
            </a:r>
          </a:p>
          <a:p>
            <a:pPr marL="457200" lvl="0" indent="-381000" algn="l" rtl="0">
              <a:spcBef>
                <a:spcPts val="800"/>
              </a:spcBef>
              <a:spcAft>
                <a:spcPts val="0"/>
              </a:spcAft>
              <a:buClr>
                <a:schemeClr val="lt1"/>
              </a:buClr>
              <a:buSzPts val="2400"/>
              <a:buChar char="⊹"/>
            </a:pPr>
            <a:r>
              <a:rPr lang="en-US" sz="1600" dirty="0">
                <a:solidFill>
                  <a:schemeClr val="bg1"/>
                </a:solidFill>
              </a:rPr>
              <a:t>LinkedIn: akshat-jain-571435139</a:t>
            </a:r>
          </a:p>
          <a:p>
            <a:pPr marL="457200" lvl="0" indent="-381000" algn="l" rtl="0">
              <a:spcBef>
                <a:spcPts val="800"/>
              </a:spcBef>
              <a:spcAft>
                <a:spcPts val="0"/>
              </a:spcAft>
              <a:buClr>
                <a:schemeClr val="lt1"/>
              </a:buClr>
              <a:buSzPts val="2400"/>
              <a:buChar char="⊹"/>
            </a:pPr>
            <a:r>
              <a:rPr lang="en-US" sz="1600" dirty="0">
                <a:solidFill>
                  <a:schemeClr val="bg1"/>
                </a:solidFill>
              </a:rPr>
              <a:t>YouTube: https://youtu.be/2tPOe44aJ0M</a:t>
            </a:r>
          </a:p>
          <a:p>
            <a:pPr marL="457200" lvl="0" indent="-381000" algn="l" rtl="0">
              <a:spcBef>
                <a:spcPts val="800"/>
              </a:spcBef>
              <a:spcAft>
                <a:spcPts val="0"/>
              </a:spcAft>
              <a:buClr>
                <a:schemeClr val="lt1"/>
              </a:buClr>
              <a:buSzPts val="2400"/>
              <a:buChar char="⊹"/>
            </a:pPr>
            <a:r>
              <a:rPr lang="en-US" sz="1600" dirty="0">
                <a:solidFill>
                  <a:schemeClr val="bg1"/>
                </a:solidFill>
              </a:rPr>
              <a:t>Contact: 9425919685</a:t>
            </a:r>
            <a:endParaRPr sz="1600" dirty="0">
              <a:solidFill>
                <a:schemeClr val="bg1"/>
              </a:solidFill>
            </a:endParaRPr>
          </a:p>
        </p:txBody>
      </p:sp>
      <p:sp>
        <p:nvSpPr>
          <p:cNvPr id="1859" name="Google Shape;1859;p35"/>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24</a:t>
            </a:fld>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0072FB-2312-F25A-3237-ED3F0E537089}"/>
              </a:ext>
            </a:extLst>
          </p:cNvPr>
          <p:cNvSpPr>
            <a:spLocks noGrp="1"/>
          </p:cNvSpPr>
          <p:nvPr>
            <p:ph type="body" idx="1"/>
          </p:nvPr>
        </p:nvSpPr>
        <p:spPr/>
        <p:txBody>
          <a:bodyPr/>
          <a:lstStyle/>
          <a:p>
            <a:pPr marL="457200" marR="0" lvl="0" indent="-381000" algn="l" defTabSz="914400" rtl="0" eaLnBrk="1" fontAlgn="auto" latinLnBrk="0" hangingPunct="1">
              <a:lnSpc>
                <a:spcPct val="115000"/>
              </a:lnSpc>
              <a:spcBef>
                <a:spcPts val="0"/>
              </a:spcBef>
              <a:spcAft>
                <a:spcPts val="0"/>
              </a:spcAft>
              <a:buClr>
                <a:srgbClr val="EBDE4F"/>
              </a:buClr>
              <a:buSzPts val="2400"/>
              <a:buFont typeface="Encode Sans Semi Condensed Light"/>
              <a:buNone/>
              <a:tabLst/>
              <a:defRPr/>
            </a:pPr>
            <a:r>
              <a:rPr kumimoji="0" lang="en-US" sz="2400" b="0"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	</a:t>
            </a:r>
            <a:r>
              <a:rPr kumimoji="0" lang="en-US" sz="2400" b="1"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Finemate</a:t>
            </a:r>
            <a:r>
              <a:rPr kumimoji="0" lang="en-US" sz="2400" b="0"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 is a software platform that helps students and professionals </a:t>
            </a:r>
            <a:r>
              <a:rPr kumimoji="0" lang="en-US" sz="2400" b="1"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retain knowledge </a:t>
            </a:r>
            <a:r>
              <a:rPr kumimoji="0" lang="en-US" sz="2400" b="0"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and improve their </a:t>
            </a:r>
            <a:r>
              <a:rPr kumimoji="0" lang="en-US" sz="2400" b="1" i="0" u="none" strike="noStrike" kern="0" cap="none" spc="0" normalizeH="0" baseline="0" noProof="0" dirty="0">
                <a:ln>
                  <a:noFill/>
                </a:ln>
                <a:solidFill>
                  <a:schemeClr val="tx1"/>
                </a:solidFill>
                <a:effectLst/>
                <a:uLnTx/>
                <a:uFillTx/>
                <a:latin typeface="Encode Sans Semi Condensed Light"/>
                <a:cs typeface="Arial"/>
                <a:sym typeface="Encode Sans Semi Condensed Light"/>
              </a:rPr>
              <a:t>cognitive abilities.</a:t>
            </a:r>
          </a:p>
          <a:p>
            <a:pPr marL="0" indent="0">
              <a:buNone/>
            </a:pPr>
            <a:endParaRPr lang="hi-IN" dirty="0">
              <a:solidFill>
                <a:schemeClr val="tx1"/>
              </a:solidFill>
            </a:endParaRPr>
          </a:p>
        </p:txBody>
      </p:sp>
      <p:sp>
        <p:nvSpPr>
          <p:cNvPr id="3" name="Slide Number Placeholder 2">
            <a:extLst>
              <a:ext uri="{FF2B5EF4-FFF2-40B4-BE49-F238E27FC236}">
                <a16:creationId xmlns:a16="http://schemas.microsoft.com/office/drawing/2014/main" id="{3F7473B0-4F27-8B05-EC78-3432F967783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Tree>
    <p:extLst>
      <p:ext uri="{BB962C8B-B14F-4D97-AF65-F5344CB8AC3E}">
        <p14:creationId xmlns:p14="http://schemas.microsoft.com/office/powerpoint/2010/main" val="4177049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66FFCC"/>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52A0154-9999-E2FE-DEFA-1A46443A3B14}"/>
              </a:ext>
            </a:extLst>
          </p:cNvPr>
          <p:cNvSpPr txBox="1">
            <a:spLocks/>
          </p:cNvSpPr>
          <p:nvPr/>
        </p:nvSpPr>
        <p:spPr>
          <a:xfrm>
            <a:off x="671003" y="601436"/>
            <a:ext cx="5660100" cy="471300"/>
          </a:xfrm>
          <a:prstGeom prst="rect">
            <a:avLst/>
          </a:prstGeom>
          <a:noFill/>
          <a:ln>
            <a:noFill/>
          </a:ln>
          <a:effectLst>
            <a:outerShdw dist="19050" dir="5400000" algn="bl" rotWithShape="0">
              <a:schemeClr val="dk1">
                <a:alpha val="20000"/>
              </a:schemeClr>
            </a:outerShdw>
          </a:effectLst>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1pPr>
            <a:lvl2pPr marR="0" lvl="1"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2pPr>
            <a:lvl3pPr marR="0" lvl="2"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3pPr>
            <a:lvl4pPr marR="0" lvl="3"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4pPr>
            <a:lvl5pPr marR="0" lvl="4"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5pPr>
            <a:lvl6pPr marR="0" lvl="5"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6pPr>
            <a:lvl7pPr marR="0" lvl="6"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7pPr>
            <a:lvl8pPr marR="0" lvl="7"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8pPr>
            <a:lvl9pPr marR="0" lvl="8" algn="l" rtl="0">
              <a:lnSpc>
                <a:spcPct val="90000"/>
              </a:lnSpc>
              <a:spcBef>
                <a:spcPts val="0"/>
              </a:spcBef>
              <a:spcAft>
                <a:spcPts val="0"/>
              </a:spcAft>
              <a:buClr>
                <a:schemeClr val="lt1"/>
              </a:buClr>
              <a:buSzPts val="4800"/>
              <a:buFont typeface="Amatic SC"/>
              <a:buNone/>
              <a:defRPr sz="4800" b="1" i="0" u="none" strike="noStrike" cap="none">
                <a:solidFill>
                  <a:schemeClr val="lt1"/>
                </a:solidFill>
                <a:latin typeface="Amatic SC"/>
                <a:ea typeface="Amatic SC"/>
                <a:cs typeface="Amatic SC"/>
                <a:sym typeface="Amatic SC"/>
              </a:defRPr>
            </a:lvl9pPr>
          </a:lstStyle>
          <a:p>
            <a:r>
              <a:rPr lang="en-US" sz="3400" dirty="0"/>
              <a:t>Problem</a:t>
            </a:r>
            <a:endParaRPr lang="hi-IN" sz="3400" dirty="0">
              <a:solidFill>
                <a:schemeClr val="bg1"/>
              </a:solidFill>
              <a:effectLst>
                <a:outerShdw blurRad="38100" dist="38100" dir="2700000" algn="tl">
                  <a:srgbClr val="000000">
                    <a:alpha val="43137"/>
                  </a:srgbClr>
                </a:outerShdw>
              </a:effectLst>
            </a:endParaRPr>
          </a:p>
        </p:txBody>
      </p:sp>
      <p:sp>
        <p:nvSpPr>
          <p:cNvPr id="7" name="Text Placeholder 2">
            <a:extLst>
              <a:ext uri="{FF2B5EF4-FFF2-40B4-BE49-F238E27FC236}">
                <a16:creationId xmlns:a16="http://schemas.microsoft.com/office/drawing/2014/main" id="{5ED38231-F236-D43A-B7B3-7AAD411D4CE7}"/>
              </a:ext>
            </a:extLst>
          </p:cNvPr>
          <p:cNvSpPr txBox="1">
            <a:spLocks/>
          </p:cNvSpPr>
          <p:nvPr/>
        </p:nvSpPr>
        <p:spPr>
          <a:xfrm>
            <a:off x="551093" y="1366351"/>
            <a:ext cx="5899919" cy="3341029"/>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accent4"/>
              </a:buClr>
              <a:buSzPts val="2400"/>
              <a:buFont typeface="Encode Sans Semi Condensed Light"/>
              <a:buNone/>
              <a:defRPr sz="2400" b="0" i="0" u="none" strike="noStrike" cap="none">
                <a:solidFill>
                  <a:schemeClr val="accent4"/>
                </a:solidFill>
                <a:latin typeface="Encode Sans Semi Condensed Light"/>
                <a:ea typeface="Encode Sans Semi Condensed Light"/>
                <a:cs typeface="Encode Sans Semi Condensed Light"/>
                <a:sym typeface="Encode Sans Semi Condensed Light"/>
              </a:defRPr>
            </a:lvl1pPr>
            <a:lvl2pPr marL="914400" marR="0" lvl="1"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2pPr>
            <a:lvl3pPr marL="1371600" marR="0" lvl="2"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3pPr>
            <a:lvl4pPr marL="1828800" marR="0" lvl="3"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4pPr>
            <a:lvl5pPr marL="2286000" marR="0" lvl="4"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5pPr>
            <a:lvl6pPr marL="2743200" marR="0" lvl="5"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6pPr>
            <a:lvl7pPr marL="3200400" marR="0" lvl="6"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7pPr>
            <a:lvl8pPr marL="3657600" marR="0" lvl="7" indent="-381000" algn="l" rtl="0">
              <a:lnSpc>
                <a:spcPct val="115000"/>
              </a:lnSpc>
              <a:spcBef>
                <a:spcPts val="800"/>
              </a:spcBef>
              <a:spcAft>
                <a:spcPts val="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8pPr>
            <a:lvl9pPr marL="4114800" marR="0" lvl="8" indent="-381000" algn="l" rtl="0">
              <a:lnSpc>
                <a:spcPct val="115000"/>
              </a:lnSpc>
              <a:spcBef>
                <a:spcPts val="800"/>
              </a:spcBef>
              <a:spcAft>
                <a:spcPts val="800"/>
              </a:spcAft>
              <a:buClr>
                <a:schemeClr val="accent4"/>
              </a:buClr>
              <a:buSzPts val="3000"/>
              <a:buFont typeface="Encode Sans Semi Condensed Light"/>
              <a:buNone/>
              <a:defRPr sz="3000" b="0" i="0" u="none" strike="noStrike" cap="none">
                <a:solidFill>
                  <a:schemeClr val="accent4"/>
                </a:solidFill>
                <a:latin typeface="Encode Sans Semi Condensed Light"/>
                <a:ea typeface="Encode Sans Semi Condensed Light"/>
                <a:cs typeface="Encode Sans Semi Condensed Light"/>
                <a:sym typeface="Encode Sans Semi Condensed Light"/>
              </a:defRPr>
            </a:lvl9pPr>
          </a:lstStyle>
          <a:p>
            <a:pPr>
              <a:buClr>
                <a:srgbClr val="006040"/>
              </a:buClr>
              <a:buSzPct val="120000"/>
              <a:buFont typeface="Wingdings" panose="05000000000000000000" pitchFamily="2" charset="2"/>
              <a:buChar char="Ø"/>
            </a:pPr>
            <a:r>
              <a:rPr lang="en-US" sz="1600" dirty="0">
                <a:solidFill>
                  <a:srgbClr val="006040"/>
                </a:solidFill>
              </a:rPr>
              <a:t>Students, Teachers &amp; Professionals often forget things that they have just learned. Do you also face this problem?</a:t>
            </a:r>
          </a:p>
          <a:p>
            <a:pPr>
              <a:buClr>
                <a:srgbClr val="006040"/>
              </a:buClr>
              <a:buSzPct val="120000"/>
              <a:buFont typeface="Wingdings" panose="05000000000000000000" pitchFamily="2" charset="2"/>
              <a:buChar char="Ø"/>
            </a:pPr>
            <a:endParaRPr lang="en-US" sz="1600" dirty="0">
              <a:solidFill>
                <a:srgbClr val="006040"/>
              </a:solidFill>
            </a:endParaRPr>
          </a:p>
          <a:p>
            <a:pPr>
              <a:buClr>
                <a:srgbClr val="006040"/>
              </a:buClr>
              <a:buSzPct val="120000"/>
              <a:buFont typeface="Wingdings" panose="05000000000000000000" pitchFamily="2" charset="2"/>
              <a:buChar char="Ø"/>
            </a:pPr>
            <a:r>
              <a:rPr lang="en-US" sz="1600" dirty="0">
                <a:solidFill>
                  <a:srgbClr val="006040"/>
                </a:solidFill>
              </a:rPr>
              <a:t>Decreased Attention span of students but the same old long teaching approach.</a:t>
            </a:r>
          </a:p>
          <a:p>
            <a:pPr>
              <a:buClr>
                <a:srgbClr val="006040"/>
              </a:buClr>
              <a:buSzPct val="120000"/>
              <a:buFont typeface="Wingdings" panose="05000000000000000000" pitchFamily="2" charset="2"/>
              <a:buChar char="Ø"/>
            </a:pPr>
            <a:endParaRPr lang="en-US" sz="1600" dirty="0">
              <a:solidFill>
                <a:srgbClr val="006040"/>
              </a:solidFill>
            </a:endParaRPr>
          </a:p>
          <a:p>
            <a:pPr>
              <a:buClr>
                <a:srgbClr val="006040"/>
              </a:buClr>
              <a:buSzPct val="120000"/>
              <a:buFont typeface="Wingdings" panose="05000000000000000000" pitchFamily="2" charset="2"/>
              <a:buChar char="Ø"/>
            </a:pPr>
            <a:r>
              <a:rPr lang="en-US" sz="1600" dirty="0">
                <a:solidFill>
                  <a:srgbClr val="006040"/>
                </a:solidFill>
              </a:rPr>
              <a:t>Lack of relatable analogies and a platform where we can learn from the most appropriate or relatable analogies.</a:t>
            </a:r>
          </a:p>
          <a:p>
            <a:pPr>
              <a:buClr>
                <a:srgbClr val="006040"/>
              </a:buClr>
              <a:buSzPct val="120000"/>
              <a:buFont typeface="Wingdings" panose="05000000000000000000" pitchFamily="2" charset="2"/>
              <a:buChar char="Ø"/>
            </a:pPr>
            <a:endParaRPr lang="en-US" sz="1600" dirty="0">
              <a:solidFill>
                <a:srgbClr val="006040"/>
              </a:solidFill>
            </a:endParaRPr>
          </a:p>
          <a:p>
            <a:pPr>
              <a:buClr>
                <a:srgbClr val="006040"/>
              </a:buClr>
              <a:buSzPct val="120000"/>
              <a:buFont typeface="Wingdings" panose="05000000000000000000" pitchFamily="2" charset="2"/>
              <a:buChar char="Ø"/>
            </a:pPr>
            <a:r>
              <a:rPr lang="en-US" sz="1600" dirty="0">
                <a:solidFill>
                  <a:srgbClr val="006040"/>
                </a:solidFill>
              </a:rPr>
              <a:t>Institutes in small cities lack a student management system and those who have are outdated.</a:t>
            </a:r>
          </a:p>
          <a:p>
            <a:pPr>
              <a:buClr>
                <a:srgbClr val="006040"/>
              </a:buClr>
              <a:buSzPct val="120000"/>
              <a:buFont typeface="Wingdings" panose="05000000000000000000" pitchFamily="2" charset="2"/>
              <a:buChar char="Ø"/>
            </a:pPr>
            <a:endParaRPr lang="hi-IN" sz="1600" dirty="0">
              <a:solidFill>
                <a:srgbClr val="006040"/>
              </a:solidFill>
            </a:endParaRPr>
          </a:p>
        </p:txBody>
      </p:sp>
    </p:spTree>
    <p:extLst>
      <p:ext uri="{BB962C8B-B14F-4D97-AF65-F5344CB8AC3E}">
        <p14:creationId xmlns:p14="http://schemas.microsoft.com/office/powerpoint/2010/main" val="2119653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63"/>
        <p:cNvGrpSpPr/>
        <p:nvPr/>
      </p:nvGrpSpPr>
      <p:grpSpPr>
        <a:xfrm>
          <a:off x="0" y="0"/>
          <a:ext cx="0" cy="0"/>
          <a:chOff x="0" y="0"/>
          <a:chExt cx="0" cy="0"/>
        </a:xfrm>
      </p:grpSpPr>
      <p:sp>
        <p:nvSpPr>
          <p:cNvPr id="1764" name="Google Shape;1764;p29"/>
          <p:cNvSpPr txBox="1">
            <a:spLocks noGrp="1"/>
          </p:cNvSpPr>
          <p:nvPr>
            <p:ph type="title"/>
          </p:nvPr>
        </p:nvSpPr>
        <p:spPr>
          <a:xfrm>
            <a:off x="702900" y="760925"/>
            <a:ext cx="5660100" cy="471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solidFill>
                  <a:srgbClr val="81D0DB"/>
                </a:solidFill>
                <a:effectLst>
                  <a:outerShdw blurRad="38100" dist="38100" dir="2700000" algn="tl">
                    <a:srgbClr val="000000">
                      <a:alpha val="43137"/>
                    </a:srgbClr>
                  </a:outerShdw>
                </a:effectLst>
              </a:rPr>
              <a:t>Solution</a:t>
            </a:r>
            <a:endParaRPr dirty="0">
              <a:solidFill>
                <a:srgbClr val="81D0DB"/>
              </a:solidFill>
              <a:effectLst>
                <a:outerShdw blurRad="38100" dist="38100" dir="2700000" algn="tl">
                  <a:srgbClr val="000000">
                    <a:alpha val="43137"/>
                  </a:srgbClr>
                </a:outerShdw>
              </a:effectLst>
            </a:endParaRPr>
          </a:p>
        </p:txBody>
      </p:sp>
      <p:sp>
        <p:nvSpPr>
          <p:cNvPr id="1765" name="Google Shape;1765;p29"/>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1766" name="Google Shape;1766;p29"/>
          <p:cNvGrpSpPr/>
          <p:nvPr/>
        </p:nvGrpSpPr>
        <p:grpSpPr>
          <a:xfrm>
            <a:off x="299136" y="1667700"/>
            <a:ext cx="2726286" cy="2547000"/>
            <a:chOff x="1293736" y="1258050"/>
            <a:chExt cx="2726286" cy="2547000"/>
          </a:xfrm>
        </p:grpSpPr>
        <p:sp>
          <p:nvSpPr>
            <p:cNvPr id="1767" name="Google Shape;1767;p29"/>
            <p:cNvSpPr/>
            <p:nvPr/>
          </p:nvSpPr>
          <p:spPr>
            <a:xfrm rot="2700000">
              <a:off x="2286374" y="1011412"/>
              <a:ext cx="561726" cy="3040276"/>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Encode Sans Semi Condensed"/>
                <a:ea typeface="Encode Sans Semi Condensed"/>
                <a:cs typeface="Encode Sans Semi Condensed"/>
                <a:sym typeface="Encode Sans Semi Condensed"/>
              </a:endParaRPr>
            </a:p>
          </p:txBody>
        </p:sp>
        <p:sp>
          <p:nvSpPr>
            <p:cNvPr id="1768" name="Google Shape;1768;p29"/>
            <p:cNvSpPr/>
            <p:nvPr/>
          </p:nvSpPr>
          <p:spPr>
            <a:xfrm>
              <a:off x="1510752" y="3205393"/>
              <a:ext cx="374100" cy="374100"/>
            </a:xfrm>
            <a:prstGeom prst="ellipse">
              <a:avLst/>
            </a:prstGeom>
            <a:solidFill>
              <a:srgbClr val="FFFFFF"/>
            </a:solidFill>
            <a:ln>
              <a:noFill/>
            </a:ln>
            <a:effectLst>
              <a:outerShdw dist="19050" dir="5400000" algn="t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2"/>
                  </a:solidFill>
                  <a:latin typeface="Encode Sans Semi Condensed"/>
                  <a:ea typeface="Encode Sans Semi Condensed"/>
                  <a:cs typeface="Encode Sans Semi Condensed"/>
                  <a:sym typeface="Encode Sans Semi Condensed"/>
                </a:rPr>
                <a:t>1</a:t>
              </a:r>
              <a:endParaRPr sz="1200" b="1">
                <a:solidFill>
                  <a:schemeClr val="accent2"/>
                </a:solidFill>
                <a:latin typeface="Encode Sans Semi Condensed"/>
                <a:ea typeface="Encode Sans Semi Condensed"/>
                <a:cs typeface="Encode Sans Semi Condensed"/>
                <a:sym typeface="Encode Sans Semi Condensed"/>
              </a:endParaRPr>
            </a:p>
          </p:txBody>
        </p:sp>
        <p:sp>
          <p:nvSpPr>
            <p:cNvPr id="1769" name="Google Shape;1769;p29"/>
            <p:cNvSpPr txBox="1"/>
            <p:nvPr/>
          </p:nvSpPr>
          <p:spPr>
            <a:xfrm rot="-2700000">
              <a:off x="1501398" y="2241353"/>
              <a:ext cx="2332604"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dirty="0">
                  <a:solidFill>
                    <a:schemeClr val="dk1"/>
                  </a:solidFill>
                  <a:latin typeface="Encode Sans Semi Condensed"/>
                  <a:ea typeface="Encode Sans Semi Condensed"/>
                  <a:cs typeface="Encode Sans Semi Condensed"/>
                  <a:sym typeface="Encode Sans Semi Condensed"/>
                </a:rPr>
                <a:t>Retention Engine</a:t>
              </a:r>
              <a:endParaRPr sz="800" b="1" dirty="0">
                <a:solidFill>
                  <a:schemeClr val="dk1"/>
                </a:solidFill>
                <a:latin typeface="Encode Sans Semi Condensed"/>
                <a:ea typeface="Encode Sans Semi Condensed"/>
                <a:cs typeface="Encode Sans Semi Condensed"/>
                <a:sym typeface="Encode Sans Semi Condensed"/>
              </a:endParaRPr>
            </a:p>
          </p:txBody>
        </p:sp>
        <p:sp>
          <p:nvSpPr>
            <p:cNvPr id="1770" name="Google Shape;1770;p29"/>
            <p:cNvSpPr txBox="1"/>
            <p:nvPr/>
          </p:nvSpPr>
          <p:spPr>
            <a:xfrm rot="-2700000">
              <a:off x="195970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US" sz="800" dirty="0">
                  <a:solidFill>
                    <a:schemeClr val="dk1"/>
                  </a:solidFill>
                  <a:latin typeface="Encode Sans Semi Condensed"/>
                  <a:ea typeface="Encode Sans Semi Condensed"/>
                  <a:cs typeface="Encode Sans Semi Condensed"/>
                  <a:sym typeface="Encode Sans Semi Condensed"/>
                </a:rPr>
                <a:t>It helps you to learn better and retain better by algorithmically understanding what you forget often and what not.</a:t>
              </a:r>
              <a:endParaRPr sz="800" dirty="0">
                <a:solidFill>
                  <a:schemeClr val="dk1"/>
                </a:solidFill>
                <a:latin typeface="Encode Sans Semi Condensed"/>
                <a:ea typeface="Encode Sans Semi Condensed"/>
                <a:cs typeface="Encode Sans Semi Condensed"/>
                <a:sym typeface="Encode Sans Semi Condensed"/>
              </a:endParaRPr>
            </a:p>
          </p:txBody>
        </p:sp>
      </p:grpSp>
      <p:grpSp>
        <p:nvGrpSpPr>
          <p:cNvPr id="1771" name="Google Shape;1771;p29"/>
          <p:cNvGrpSpPr/>
          <p:nvPr/>
        </p:nvGrpSpPr>
        <p:grpSpPr>
          <a:xfrm>
            <a:off x="2209358" y="1667700"/>
            <a:ext cx="2726286" cy="2547000"/>
            <a:chOff x="3203958" y="1258050"/>
            <a:chExt cx="2726286" cy="2547000"/>
          </a:xfrm>
        </p:grpSpPr>
        <p:sp>
          <p:nvSpPr>
            <p:cNvPr id="1772" name="Google Shape;1772;p29"/>
            <p:cNvSpPr/>
            <p:nvPr/>
          </p:nvSpPr>
          <p:spPr>
            <a:xfrm rot="2700000">
              <a:off x="4196595" y="1011412"/>
              <a:ext cx="561726" cy="3040276"/>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Encode Sans Semi Condensed"/>
                <a:ea typeface="Encode Sans Semi Condensed"/>
                <a:cs typeface="Encode Sans Semi Condensed"/>
                <a:sym typeface="Encode Sans Semi Condensed"/>
              </a:endParaRPr>
            </a:p>
          </p:txBody>
        </p:sp>
        <p:sp>
          <p:nvSpPr>
            <p:cNvPr id="1773" name="Google Shape;1773;p29"/>
            <p:cNvSpPr/>
            <p:nvPr/>
          </p:nvSpPr>
          <p:spPr>
            <a:xfrm>
              <a:off x="3420974" y="3205393"/>
              <a:ext cx="374100" cy="374100"/>
            </a:xfrm>
            <a:prstGeom prst="ellipse">
              <a:avLst/>
            </a:prstGeom>
            <a:solidFill>
              <a:srgbClr val="FFFFFF"/>
            </a:solidFill>
            <a:ln>
              <a:noFill/>
            </a:ln>
            <a:effectLst>
              <a:outerShdw dist="19050" dir="5400000" algn="t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3"/>
                  </a:solidFill>
                  <a:latin typeface="Encode Sans Semi Condensed"/>
                  <a:ea typeface="Encode Sans Semi Condensed"/>
                  <a:cs typeface="Encode Sans Semi Condensed"/>
                  <a:sym typeface="Encode Sans Semi Condensed"/>
                </a:rPr>
                <a:t>2</a:t>
              </a:r>
              <a:endParaRPr sz="1200" b="1">
                <a:solidFill>
                  <a:schemeClr val="accent3"/>
                </a:solidFill>
                <a:latin typeface="Encode Sans Semi Condensed"/>
                <a:ea typeface="Encode Sans Semi Condensed"/>
                <a:cs typeface="Encode Sans Semi Condensed"/>
                <a:sym typeface="Encode Sans Semi Condensed"/>
              </a:endParaRPr>
            </a:p>
          </p:txBody>
        </p:sp>
        <p:sp>
          <p:nvSpPr>
            <p:cNvPr id="1774" name="Google Shape;1774;p29"/>
            <p:cNvSpPr txBox="1"/>
            <p:nvPr/>
          </p:nvSpPr>
          <p:spPr>
            <a:xfrm rot="-2700000">
              <a:off x="3410687" y="2240903"/>
              <a:ext cx="2333877"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dirty="0">
                  <a:solidFill>
                    <a:schemeClr val="dk1"/>
                  </a:solidFill>
                  <a:latin typeface="Encode Sans Semi Condensed"/>
                  <a:ea typeface="Encode Sans Semi Condensed"/>
                  <a:cs typeface="Encode Sans Semi Condensed"/>
                  <a:sym typeface="Encode Sans Semi Condensed"/>
                </a:rPr>
                <a:t>Social Learning Platform</a:t>
              </a:r>
              <a:endParaRPr sz="800" b="1" dirty="0">
                <a:solidFill>
                  <a:schemeClr val="dk1"/>
                </a:solidFill>
                <a:latin typeface="Encode Sans Semi Condensed"/>
                <a:ea typeface="Encode Sans Semi Condensed"/>
                <a:cs typeface="Encode Sans Semi Condensed"/>
                <a:sym typeface="Encode Sans Semi Condensed"/>
              </a:endParaRPr>
            </a:p>
          </p:txBody>
        </p:sp>
        <p:sp>
          <p:nvSpPr>
            <p:cNvPr id="1775" name="Google Shape;1775;p29"/>
            <p:cNvSpPr txBox="1"/>
            <p:nvPr/>
          </p:nvSpPr>
          <p:spPr>
            <a:xfrm rot="-2700000">
              <a:off x="3869931"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dirty="0">
                  <a:solidFill>
                    <a:schemeClr val="dk1"/>
                  </a:solidFill>
                  <a:latin typeface="Encode Sans Semi Condensed"/>
                  <a:ea typeface="Encode Sans Semi Condensed"/>
                  <a:cs typeface="Encode Sans Semi Condensed"/>
                  <a:sym typeface="Encode Sans Semi Condensed"/>
                </a:rPr>
                <a:t>A platform  for online learning communities so they can clear there doubts, learn together and teach each other what they have excelled.</a:t>
              </a:r>
              <a:endParaRPr sz="800" b="1" dirty="0">
                <a:solidFill>
                  <a:schemeClr val="dk1"/>
                </a:solidFill>
                <a:latin typeface="Encode Sans Semi Condensed"/>
                <a:ea typeface="Encode Sans Semi Condensed"/>
                <a:cs typeface="Encode Sans Semi Condensed"/>
                <a:sym typeface="Encode Sans Semi Condensed"/>
              </a:endParaRPr>
            </a:p>
          </p:txBody>
        </p:sp>
      </p:grpSp>
      <p:grpSp>
        <p:nvGrpSpPr>
          <p:cNvPr id="1776" name="Google Shape;1776;p29"/>
          <p:cNvGrpSpPr/>
          <p:nvPr/>
        </p:nvGrpSpPr>
        <p:grpSpPr>
          <a:xfrm>
            <a:off x="4129377" y="1667700"/>
            <a:ext cx="2726286" cy="2547000"/>
            <a:chOff x="5123977" y="1258050"/>
            <a:chExt cx="2726286" cy="2547000"/>
          </a:xfrm>
        </p:grpSpPr>
        <p:sp>
          <p:nvSpPr>
            <p:cNvPr id="1777" name="Google Shape;1777;p29"/>
            <p:cNvSpPr/>
            <p:nvPr/>
          </p:nvSpPr>
          <p:spPr>
            <a:xfrm rot="2700000">
              <a:off x="6116614" y="1011412"/>
              <a:ext cx="561726" cy="3040276"/>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Encode Sans Semi Condensed"/>
                <a:ea typeface="Encode Sans Semi Condensed"/>
                <a:cs typeface="Encode Sans Semi Condensed"/>
                <a:sym typeface="Encode Sans Semi Condensed"/>
              </a:endParaRPr>
            </a:p>
          </p:txBody>
        </p:sp>
        <p:sp>
          <p:nvSpPr>
            <p:cNvPr id="1778" name="Google Shape;1778;p29"/>
            <p:cNvSpPr/>
            <p:nvPr/>
          </p:nvSpPr>
          <p:spPr>
            <a:xfrm>
              <a:off x="5340992" y="3205393"/>
              <a:ext cx="374100" cy="374100"/>
            </a:xfrm>
            <a:prstGeom prst="ellipse">
              <a:avLst/>
            </a:prstGeom>
            <a:solidFill>
              <a:srgbClr val="FFFFFF"/>
            </a:solidFill>
            <a:ln>
              <a:noFill/>
            </a:ln>
            <a:effectLst>
              <a:outerShdw dist="19050" dir="5400000" algn="t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latin typeface="Encode Sans Semi Condensed"/>
                  <a:ea typeface="Encode Sans Semi Condensed"/>
                  <a:cs typeface="Encode Sans Semi Condensed"/>
                  <a:sym typeface="Encode Sans Semi Condensed"/>
                </a:rPr>
                <a:t>3</a:t>
              </a:r>
              <a:endParaRPr sz="1200" b="1">
                <a:solidFill>
                  <a:schemeClr val="accent4"/>
                </a:solidFill>
                <a:latin typeface="Encode Sans Semi Condensed"/>
                <a:ea typeface="Encode Sans Semi Condensed"/>
                <a:cs typeface="Encode Sans Semi Condensed"/>
                <a:sym typeface="Encode Sans Semi Condensed"/>
              </a:endParaRPr>
            </a:p>
          </p:txBody>
        </p:sp>
        <p:sp>
          <p:nvSpPr>
            <p:cNvPr id="1779" name="Google Shape;1779;p29"/>
            <p:cNvSpPr txBox="1"/>
            <p:nvPr/>
          </p:nvSpPr>
          <p:spPr>
            <a:xfrm rot="-2700000">
              <a:off x="5323969" y="2238203"/>
              <a:ext cx="2341513"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050" b="1" dirty="0">
                  <a:solidFill>
                    <a:schemeClr val="dk1"/>
                  </a:solidFill>
                  <a:latin typeface="Encode Sans Semi Condensed"/>
                  <a:ea typeface="Encode Sans Semi Condensed"/>
                  <a:cs typeface="Encode Sans Semi Condensed"/>
                  <a:sym typeface="Encode Sans Semi Condensed"/>
                </a:rPr>
                <a:t>Student Management System</a:t>
              </a:r>
              <a:endParaRPr sz="1050" b="1" dirty="0">
                <a:solidFill>
                  <a:schemeClr val="dk1"/>
                </a:solidFill>
                <a:latin typeface="Encode Sans Semi Condensed"/>
                <a:ea typeface="Encode Sans Semi Condensed"/>
                <a:cs typeface="Encode Sans Semi Condensed"/>
                <a:sym typeface="Encode Sans Semi Condensed"/>
              </a:endParaRPr>
            </a:p>
          </p:txBody>
        </p:sp>
        <p:sp>
          <p:nvSpPr>
            <p:cNvPr id="1780" name="Google Shape;1780;p29"/>
            <p:cNvSpPr txBox="1"/>
            <p:nvPr/>
          </p:nvSpPr>
          <p:spPr>
            <a:xfrm rot="-2700000">
              <a:off x="578994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US" sz="800" dirty="0">
                  <a:solidFill>
                    <a:schemeClr val="dk1"/>
                  </a:solidFill>
                  <a:latin typeface="Encode Sans Semi Condensed"/>
                  <a:ea typeface="Encode Sans Semi Condensed"/>
                  <a:cs typeface="Encode Sans Semi Condensed"/>
                  <a:sym typeface="Encode Sans Semi Condensed"/>
                </a:rPr>
                <a:t>A Super app that fulfills all the common requirements of Institutes.</a:t>
              </a:r>
              <a:endParaRPr sz="800" dirty="0">
                <a:solidFill>
                  <a:schemeClr val="dk1"/>
                </a:solidFill>
                <a:latin typeface="Encode Sans Semi Condensed"/>
                <a:ea typeface="Encode Sans Semi Condensed"/>
                <a:cs typeface="Encode Sans Semi Condensed"/>
                <a:sym typeface="Encode Sans Semi Condensed"/>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594B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9E071-7EC3-6E37-0D0F-ECCCB6EA61D7}"/>
              </a:ext>
            </a:extLst>
          </p:cNvPr>
          <p:cNvSpPr>
            <a:spLocks noGrp="1"/>
          </p:cNvSpPr>
          <p:nvPr>
            <p:ph type="ctrTitle"/>
          </p:nvPr>
        </p:nvSpPr>
        <p:spPr>
          <a:xfrm>
            <a:off x="1394438" y="394822"/>
            <a:ext cx="4646100" cy="630900"/>
          </a:xfrm>
        </p:spPr>
        <p:txBody>
          <a:bodyPr/>
          <a:lstStyle/>
          <a:p>
            <a:r>
              <a:rPr lang="en-US" sz="3400" dirty="0"/>
              <a:t>Objective</a:t>
            </a:r>
            <a:endParaRPr lang="hi-IN" sz="3400" dirty="0">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6CE35D19-4A0F-571F-3DD9-A6CFF8740B1B}"/>
              </a:ext>
            </a:extLst>
          </p:cNvPr>
          <p:cNvSpPr>
            <a:spLocks noGrp="1"/>
          </p:cNvSpPr>
          <p:nvPr>
            <p:ph type="subTitle" idx="1"/>
          </p:nvPr>
        </p:nvSpPr>
        <p:spPr>
          <a:xfrm>
            <a:off x="1394438" y="1492988"/>
            <a:ext cx="5016995" cy="1941328"/>
          </a:xfrm>
        </p:spPr>
        <p:txBody>
          <a:bodyPr/>
          <a:lstStyle/>
          <a:p>
            <a:pPr>
              <a:buClr>
                <a:srgbClr val="083744"/>
              </a:buClr>
              <a:buSzPct val="120000"/>
              <a:buFont typeface="Wingdings" panose="05000000000000000000" pitchFamily="2" charset="2"/>
              <a:buChar char="Ø"/>
            </a:pPr>
            <a:r>
              <a:rPr lang="en-US" sz="1600" dirty="0">
                <a:solidFill>
                  <a:srgbClr val="083744"/>
                </a:solidFill>
              </a:rPr>
              <a:t>Build Long-term memory and mitigate forgetting.</a:t>
            </a:r>
          </a:p>
          <a:p>
            <a:pPr>
              <a:buClr>
                <a:srgbClr val="083744"/>
              </a:buClr>
              <a:buSzPct val="120000"/>
              <a:buFont typeface="Wingdings" panose="05000000000000000000" pitchFamily="2" charset="2"/>
              <a:buChar char="Ø"/>
            </a:pPr>
            <a:endParaRPr lang="en-US" sz="1600" dirty="0">
              <a:solidFill>
                <a:srgbClr val="083744"/>
              </a:solidFill>
            </a:endParaRPr>
          </a:p>
          <a:p>
            <a:pPr>
              <a:buClr>
                <a:srgbClr val="083744"/>
              </a:buClr>
              <a:buSzPct val="120000"/>
              <a:buFont typeface="Wingdings" panose="05000000000000000000" pitchFamily="2" charset="2"/>
              <a:buChar char="Ø"/>
            </a:pPr>
            <a:r>
              <a:rPr lang="en-US" sz="1600" dirty="0">
                <a:solidFill>
                  <a:srgbClr val="083744"/>
                </a:solidFill>
              </a:rPr>
              <a:t>Connect Learners.</a:t>
            </a:r>
          </a:p>
          <a:p>
            <a:pPr>
              <a:buClr>
                <a:srgbClr val="083744"/>
              </a:buClr>
              <a:buSzPct val="120000"/>
              <a:buFont typeface="Wingdings" panose="05000000000000000000" pitchFamily="2" charset="2"/>
              <a:buChar char="Ø"/>
            </a:pPr>
            <a:endParaRPr lang="en-US" sz="1600" dirty="0">
              <a:solidFill>
                <a:srgbClr val="083744"/>
              </a:solidFill>
            </a:endParaRPr>
          </a:p>
          <a:p>
            <a:pPr>
              <a:buClr>
                <a:srgbClr val="083744"/>
              </a:buClr>
              <a:buSzPct val="120000"/>
              <a:buFont typeface="Wingdings" panose="05000000000000000000" pitchFamily="2" charset="2"/>
              <a:buChar char="Ø"/>
            </a:pPr>
            <a:r>
              <a:rPr lang="en-US" sz="1600" dirty="0">
                <a:solidFill>
                  <a:srgbClr val="083744"/>
                </a:solidFill>
              </a:rPr>
              <a:t>Provide an advance student/school management system to institutes.</a:t>
            </a:r>
          </a:p>
          <a:p>
            <a:pPr marL="361950" indent="-285750">
              <a:buClr>
                <a:srgbClr val="083744"/>
              </a:buClr>
              <a:buSzPct val="120000"/>
              <a:buFont typeface="Wingdings" panose="05000000000000000000" pitchFamily="2" charset="2"/>
              <a:buChar char="Ø"/>
            </a:pPr>
            <a:endParaRPr lang="hi-IN" sz="1600" dirty="0">
              <a:solidFill>
                <a:srgbClr val="083744"/>
              </a:solidFill>
            </a:endParaRPr>
          </a:p>
        </p:txBody>
      </p:sp>
    </p:spTree>
    <p:extLst>
      <p:ext uri="{BB962C8B-B14F-4D97-AF65-F5344CB8AC3E}">
        <p14:creationId xmlns:p14="http://schemas.microsoft.com/office/powerpoint/2010/main" val="351981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AAD4AB-9B25-C964-DA72-01F9F6BE964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
        <p:nvSpPr>
          <p:cNvPr id="5" name="TextBox 4">
            <a:extLst>
              <a:ext uri="{FF2B5EF4-FFF2-40B4-BE49-F238E27FC236}">
                <a16:creationId xmlns:a16="http://schemas.microsoft.com/office/drawing/2014/main" id="{D7892F8A-4B97-3C31-6E8A-C24C4620D35E}"/>
              </a:ext>
            </a:extLst>
          </p:cNvPr>
          <p:cNvSpPr txBox="1"/>
          <p:nvPr/>
        </p:nvSpPr>
        <p:spPr>
          <a:xfrm>
            <a:off x="728331" y="430870"/>
            <a:ext cx="3141920" cy="1661993"/>
          </a:xfrm>
          <a:prstGeom prst="rect">
            <a:avLst/>
          </a:prstGeom>
          <a:noFill/>
        </p:spPr>
        <p:txBody>
          <a:bodyPr wrap="square" rtlCol="0">
            <a:spAutoFit/>
          </a:bodyPr>
          <a:lstStyle/>
          <a:p>
            <a:r>
              <a:rPr lang="en-US" sz="3400" b="1" dirty="0">
                <a:solidFill>
                  <a:schemeClr val="bg1"/>
                </a:solidFill>
                <a:effectLst>
                  <a:outerShdw blurRad="38100" dist="38100" dir="2700000" algn="tl">
                    <a:srgbClr val="000000">
                      <a:alpha val="43137"/>
                    </a:srgbClr>
                  </a:outerShdw>
                </a:effectLst>
                <a:latin typeface="Amatic SC" panose="00000500000000000000" pitchFamily="2" charset="-79"/>
                <a:cs typeface="Amatic SC" panose="00000500000000000000" pitchFamily="2" charset="-79"/>
              </a:rPr>
              <a:t>So, Are we building any medicinal solution </a:t>
            </a:r>
          </a:p>
          <a:p>
            <a:r>
              <a:rPr lang="en-US" sz="3400" b="1" dirty="0">
                <a:solidFill>
                  <a:schemeClr val="bg1"/>
                </a:solidFill>
                <a:effectLst>
                  <a:outerShdw blurRad="38100" dist="38100" dir="2700000" algn="tl">
                    <a:srgbClr val="000000">
                      <a:alpha val="43137"/>
                    </a:srgbClr>
                  </a:outerShdw>
                </a:effectLst>
                <a:latin typeface="Amatic SC" panose="00000500000000000000" pitchFamily="2" charset="-79"/>
                <a:cs typeface="Amatic SC" panose="00000500000000000000" pitchFamily="2" charset="-79"/>
              </a:rPr>
              <a:t>for Retention ?  </a:t>
            </a:r>
            <a:endParaRPr lang="hi-IN" sz="3400" b="1" dirty="0">
              <a:solidFill>
                <a:schemeClr val="bg1"/>
              </a:solidFill>
              <a:effectLst>
                <a:outerShdw blurRad="38100" dist="38100" dir="2700000" algn="tl">
                  <a:srgbClr val="000000">
                    <a:alpha val="43137"/>
                  </a:srgbClr>
                </a:outerShdw>
              </a:effectLst>
              <a:latin typeface="Amatic SC" panose="00000500000000000000" pitchFamily="2" charset="-79"/>
            </a:endParaRPr>
          </a:p>
        </p:txBody>
      </p:sp>
    </p:spTree>
    <p:extLst>
      <p:ext uri="{BB962C8B-B14F-4D97-AF65-F5344CB8AC3E}">
        <p14:creationId xmlns:p14="http://schemas.microsoft.com/office/powerpoint/2010/main" val="1053653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A500"/>
        </a:solidFill>
        <a:effectLst/>
      </p:bgPr>
    </p:bg>
    <p:spTree>
      <p:nvGrpSpPr>
        <p:cNvPr id="1" name="Shape 1592"/>
        <p:cNvGrpSpPr/>
        <p:nvPr/>
      </p:nvGrpSpPr>
      <p:grpSpPr>
        <a:xfrm>
          <a:off x="0" y="0"/>
          <a:ext cx="0" cy="0"/>
          <a:chOff x="0" y="0"/>
          <a:chExt cx="0" cy="0"/>
        </a:xfrm>
      </p:grpSpPr>
      <p:sp>
        <p:nvSpPr>
          <p:cNvPr id="1593" name="Google Shape;1593;p16"/>
          <p:cNvSpPr txBox="1">
            <a:spLocks noGrp="1"/>
          </p:cNvSpPr>
          <p:nvPr>
            <p:ph type="ctrTitle"/>
          </p:nvPr>
        </p:nvSpPr>
        <p:spPr>
          <a:xfrm>
            <a:off x="1645812" y="725752"/>
            <a:ext cx="5162099" cy="593089"/>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3400" dirty="0">
                <a:solidFill>
                  <a:srgbClr val="FFFFFF"/>
                </a:solidFill>
              </a:rPr>
              <a:t>1. Retention Engine ?</a:t>
            </a:r>
            <a:endParaRPr sz="4000" dirty="0">
              <a:effectLst>
                <a:outerShdw blurRad="38100" dist="38100" dir="2700000" algn="tl">
                  <a:srgbClr val="000000">
                    <a:alpha val="43137"/>
                  </a:srgbClr>
                </a:outerShdw>
              </a:effectLst>
            </a:endParaRPr>
          </a:p>
        </p:txBody>
      </p:sp>
      <p:sp>
        <p:nvSpPr>
          <p:cNvPr id="1594" name="Google Shape;1594;p16"/>
          <p:cNvSpPr txBox="1">
            <a:spLocks noGrp="1"/>
          </p:cNvSpPr>
          <p:nvPr>
            <p:ph type="subTitle" idx="1"/>
          </p:nvPr>
        </p:nvSpPr>
        <p:spPr>
          <a:xfrm>
            <a:off x="1645812" y="1608745"/>
            <a:ext cx="4609206" cy="2809003"/>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US" sz="1600" dirty="0">
                <a:solidFill>
                  <a:srgbClr val="503300"/>
                </a:solidFill>
              </a:rPr>
              <a:t>Retention Engine is a tool that help you understand concepts more deeply and retain knowledge more effectively, while avoiding confusion. It is designed to improve your long-term memory and cognitive abilities.</a:t>
            </a:r>
          </a:p>
          <a:p>
            <a:pPr marL="0" lvl="0" indent="0" algn="l" rtl="0">
              <a:spcBef>
                <a:spcPts val="0"/>
              </a:spcBef>
              <a:spcAft>
                <a:spcPts val="800"/>
              </a:spcAft>
              <a:buNone/>
            </a:pPr>
            <a:r>
              <a:rPr lang="en-US" sz="1600" dirty="0">
                <a:solidFill>
                  <a:srgbClr val="503300"/>
                </a:solidFill>
              </a:rPr>
              <a:t>It employs techniques such as the Leitner system, photographic elements, paraphrasing, scaffolding, gamification, short-form &amp; long-form video lectures and personalized content in a social media alike user interface.</a:t>
            </a:r>
            <a:endParaRPr sz="1600" dirty="0">
              <a:solidFill>
                <a:srgbClr val="503300"/>
              </a:solidFill>
            </a:endParaRPr>
          </a:p>
        </p:txBody>
      </p:sp>
      <p:sp>
        <p:nvSpPr>
          <p:cNvPr id="1595" name="Google Shape;1595;p16"/>
          <p:cNvSpPr txBox="1"/>
          <p:nvPr/>
        </p:nvSpPr>
        <p:spPr>
          <a:xfrm>
            <a:off x="0" y="1925150"/>
            <a:ext cx="1246500" cy="128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200" b="1" dirty="0">
              <a:solidFill>
                <a:schemeClr val="accent4"/>
              </a:solidFill>
              <a:latin typeface="Encode Sans Semi Condensed"/>
              <a:ea typeface="Encode Sans Semi Condensed"/>
              <a:cs typeface="Encode Sans Semi Condensed"/>
              <a:sym typeface="Encode Sans Semi Condensed"/>
            </a:endParaRPr>
          </a:p>
        </p:txBody>
      </p:sp>
      <p:sp>
        <p:nvSpPr>
          <p:cNvPr id="2" name="TextBox 1">
            <a:extLst>
              <a:ext uri="{FF2B5EF4-FFF2-40B4-BE49-F238E27FC236}">
                <a16:creationId xmlns:a16="http://schemas.microsoft.com/office/drawing/2014/main" id="{E30D45A3-8FD3-047B-D3CC-C2AEF5BE2AEA}"/>
              </a:ext>
            </a:extLst>
          </p:cNvPr>
          <p:cNvSpPr txBox="1"/>
          <p:nvPr/>
        </p:nvSpPr>
        <p:spPr>
          <a:xfrm>
            <a:off x="6166884" y="4928056"/>
            <a:ext cx="3168502" cy="215444"/>
          </a:xfrm>
          <a:prstGeom prst="rect">
            <a:avLst/>
          </a:prstGeom>
          <a:noFill/>
        </p:spPr>
        <p:txBody>
          <a:bodyPr wrap="square" rtlCol="0">
            <a:spAutoFit/>
          </a:bodyPr>
          <a:lstStyle/>
          <a:p>
            <a:r>
              <a:rPr lang="en-US" sz="800" dirty="0">
                <a:solidFill>
                  <a:schemeClr val="bg1"/>
                </a:solidFill>
              </a:rPr>
              <a:t>Thought: A Psychological Solution implemented in a Software.</a:t>
            </a:r>
            <a:endParaRPr lang="hi-IN" sz="800"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AB9E4"/>
        </a:solidFill>
        <a:effectLst/>
      </p:bgPr>
    </p:bg>
    <p:spTree>
      <p:nvGrpSpPr>
        <p:cNvPr id="1" name="Shape 1599"/>
        <p:cNvGrpSpPr/>
        <p:nvPr/>
      </p:nvGrpSpPr>
      <p:grpSpPr>
        <a:xfrm>
          <a:off x="0" y="0"/>
          <a:ext cx="0" cy="0"/>
          <a:chOff x="0" y="0"/>
          <a:chExt cx="0" cy="0"/>
        </a:xfrm>
      </p:grpSpPr>
      <p:sp>
        <p:nvSpPr>
          <p:cNvPr id="1600" name="Google Shape;1600;p17"/>
          <p:cNvSpPr txBox="1">
            <a:spLocks noGrp="1"/>
          </p:cNvSpPr>
          <p:nvPr>
            <p:ph type="body" idx="1"/>
          </p:nvPr>
        </p:nvSpPr>
        <p:spPr>
          <a:xfrm>
            <a:off x="864163" y="1016589"/>
            <a:ext cx="5568537" cy="2815804"/>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US" sz="3200" dirty="0">
                <a:solidFill>
                  <a:schemeClr val="bg1"/>
                </a:solidFill>
              </a:rPr>
              <a:t>Humans forget 42% of learnings in just 20 minutes and after 60 days only 10% of things are retained when not practiced.</a:t>
            </a:r>
          </a:p>
          <a:p>
            <a:pPr marL="0" lvl="0" indent="0" algn="l" rtl="0">
              <a:spcBef>
                <a:spcPts val="0"/>
              </a:spcBef>
              <a:spcAft>
                <a:spcPts val="800"/>
              </a:spcAft>
              <a:buNone/>
            </a:pPr>
            <a:r>
              <a:rPr lang="en-US" sz="1600" dirty="0">
                <a:solidFill>
                  <a:schemeClr val="bg1"/>
                </a:solidFill>
              </a:rPr>
              <a:t>- Herman Ebbinghaus 1885 (translated)</a:t>
            </a:r>
          </a:p>
        </p:txBody>
      </p:sp>
      <p:sp>
        <p:nvSpPr>
          <p:cNvPr id="1601" name="Google Shape;1601;p17"/>
          <p:cNvSpPr txBox="1">
            <a:spLocks noGrp="1"/>
          </p:cNvSpPr>
          <p:nvPr>
            <p:ph type="sldNum" idx="12"/>
          </p:nvPr>
        </p:nvSpPr>
        <p:spPr>
          <a:xfrm>
            <a:off x="8696403" y="4673650"/>
            <a:ext cx="3330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cxnSp>
        <p:nvCxnSpPr>
          <p:cNvPr id="3" name="Straight Connector 2">
            <a:extLst>
              <a:ext uri="{FF2B5EF4-FFF2-40B4-BE49-F238E27FC236}">
                <a16:creationId xmlns:a16="http://schemas.microsoft.com/office/drawing/2014/main" id="{97135FF0-8800-15EA-A009-6A090BA829EF}"/>
              </a:ext>
            </a:extLst>
          </p:cNvPr>
          <p:cNvCxnSpPr/>
          <p:nvPr/>
        </p:nvCxnSpPr>
        <p:spPr>
          <a:xfrm>
            <a:off x="0" y="2726339"/>
            <a:ext cx="0" cy="2379035"/>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E55E6D7E-27EC-D01F-B11C-832BBAC014BF}"/>
              </a:ext>
            </a:extLst>
          </p:cNvPr>
          <p:cNvCxnSpPr>
            <a:cxnSpLocks/>
          </p:cNvCxnSpPr>
          <p:nvPr/>
        </p:nvCxnSpPr>
        <p:spPr>
          <a:xfrm flipH="1">
            <a:off x="-23243" y="5126031"/>
            <a:ext cx="2711302"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Connector: Curved 30">
            <a:extLst>
              <a:ext uri="{FF2B5EF4-FFF2-40B4-BE49-F238E27FC236}">
                <a16:creationId xmlns:a16="http://schemas.microsoft.com/office/drawing/2014/main" id="{11A72393-8F31-979A-7900-4BFCD0F1E343}"/>
              </a:ext>
            </a:extLst>
          </p:cNvPr>
          <p:cNvCxnSpPr>
            <a:cxnSpLocks/>
          </p:cNvCxnSpPr>
          <p:nvPr/>
        </p:nvCxnSpPr>
        <p:spPr>
          <a:xfrm>
            <a:off x="0" y="2764465"/>
            <a:ext cx="2711302" cy="2302785"/>
          </a:xfrm>
          <a:prstGeom prst="curvedConnector3">
            <a:avLst>
              <a:gd name="adj1" fmla="val 20588"/>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EDD69801-741E-68B5-F615-32570326AE83}"/>
              </a:ext>
            </a:extLst>
          </p:cNvPr>
          <p:cNvSpPr txBox="1"/>
          <p:nvPr/>
        </p:nvSpPr>
        <p:spPr>
          <a:xfrm rot="16200000">
            <a:off x="-538085" y="4277740"/>
            <a:ext cx="1275906" cy="246221"/>
          </a:xfrm>
          <a:prstGeom prst="rect">
            <a:avLst/>
          </a:prstGeom>
          <a:noFill/>
        </p:spPr>
        <p:txBody>
          <a:bodyPr wrap="square" rtlCol="0">
            <a:spAutoFit/>
          </a:bodyPr>
          <a:lstStyle/>
          <a:p>
            <a:r>
              <a:rPr lang="en-US" sz="1000" dirty="0">
                <a:solidFill>
                  <a:schemeClr val="accent2">
                    <a:lumMod val="60000"/>
                    <a:lumOff val="40000"/>
                  </a:schemeClr>
                </a:solidFill>
              </a:rPr>
              <a:t>Memory</a:t>
            </a:r>
            <a:endParaRPr lang="hi-IN" sz="1000" dirty="0">
              <a:solidFill>
                <a:schemeClr val="accent2">
                  <a:lumMod val="60000"/>
                  <a:lumOff val="40000"/>
                </a:schemeClr>
              </a:solidFill>
            </a:endParaRPr>
          </a:p>
        </p:txBody>
      </p:sp>
      <p:sp>
        <p:nvSpPr>
          <p:cNvPr id="35" name="TextBox 34">
            <a:extLst>
              <a:ext uri="{FF2B5EF4-FFF2-40B4-BE49-F238E27FC236}">
                <a16:creationId xmlns:a16="http://schemas.microsoft.com/office/drawing/2014/main" id="{BE85949C-5A82-DDA5-06FF-FD1A39220E3E}"/>
              </a:ext>
            </a:extLst>
          </p:cNvPr>
          <p:cNvSpPr txBox="1"/>
          <p:nvPr/>
        </p:nvSpPr>
        <p:spPr>
          <a:xfrm>
            <a:off x="118937" y="4900320"/>
            <a:ext cx="1275906" cy="246221"/>
          </a:xfrm>
          <a:prstGeom prst="rect">
            <a:avLst/>
          </a:prstGeom>
          <a:noFill/>
        </p:spPr>
        <p:txBody>
          <a:bodyPr wrap="square" rtlCol="0">
            <a:spAutoFit/>
          </a:bodyPr>
          <a:lstStyle/>
          <a:p>
            <a:r>
              <a:rPr lang="en-US" sz="1000" dirty="0">
                <a:solidFill>
                  <a:schemeClr val="accent2">
                    <a:lumMod val="60000"/>
                    <a:lumOff val="40000"/>
                  </a:schemeClr>
                </a:solidFill>
              </a:rPr>
              <a:t>Time</a:t>
            </a:r>
            <a:r>
              <a:rPr lang="en-US" sz="1000" dirty="0">
                <a:solidFill>
                  <a:schemeClr val="accent6">
                    <a:lumMod val="75000"/>
                  </a:schemeClr>
                </a:solidFill>
              </a:rPr>
              <a:t> </a:t>
            </a:r>
            <a:r>
              <a:rPr lang="en-US" sz="1000" dirty="0">
                <a:solidFill>
                  <a:schemeClr val="accent2">
                    <a:lumMod val="60000"/>
                    <a:lumOff val="40000"/>
                  </a:schemeClr>
                </a:solidFill>
              </a:rPr>
              <a:t>Remembered</a:t>
            </a:r>
            <a:endParaRPr lang="hi-IN" sz="1000" dirty="0">
              <a:solidFill>
                <a:schemeClr val="accent2">
                  <a:lumMod val="60000"/>
                  <a:lumOff val="40000"/>
                </a:schemeClr>
              </a:solidFill>
            </a:endParaRPr>
          </a:p>
        </p:txBody>
      </p:sp>
      <p:sp>
        <p:nvSpPr>
          <p:cNvPr id="36" name="TextBox 35">
            <a:extLst>
              <a:ext uri="{FF2B5EF4-FFF2-40B4-BE49-F238E27FC236}">
                <a16:creationId xmlns:a16="http://schemas.microsoft.com/office/drawing/2014/main" id="{C46257AE-40ED-8361-CA1E-2CAB366A7FE1}"/>
              </a:ext>
            </a:extLst>
          </p:cNvPr>
          <p:cNvSpPr txBox="1"/>
          <p:nvPr/>
        </p:nvSpPr>
        <p:spPr>
          <a:xfrm>
            <a:off x="4436466" y="4959528"/>
            <a:ext cx="6166884" cy="215444"/>
          </a:xfrm>
          <a:prstGeom prst="rect">
            <a:avLst/>
          </a:prstGeom>
          <a:noFill/>
        </p:spPr>
        <p:txBody>
          <a:bodyPr wrap="square" rtlCol="0">
            <a:spAutoFit/>
          </a:bodyPr>
          <a:lstStyle/>
          <a:p>
            <a:r>
              <a:rPr lang="en-US" sz="800" dirty="0">
                <a:solidFill>
                  <a:schemeClr val="accent2">
                    <a:lumMod val="60000"/>
                    <a:lumOff val="40000"/>
                  </a:schemeClr>
                </a:solidFill>
              </a:rPr>
              <a:t>Thought: That’s of 1885 what about 2022 when there are more distractions and a low attention span.</a:t>
            </a:r>
            <a:endParaRPr lang="hi-IN" sz="800" dirty="0">
              <a:solidFill>
                <a:schemeClr val="accent2">
                  <a:lumMod val="60000"/>
                  <a:lumOff val="40000"/>
                </a:schemeClr>
              </a:solidFill>
            </a:endParaRPr>
          </a:p>
        </p:txBody>
      </p:sp>
    </p:spTree>
  </p:cSld>
  <p:clrMapOvr>
    <a:masterClrMapping/>
  </p:clrMapOvr>
</p:sld>
</file>

<file path=ppt/theme/theme1.xml><?xml version="1.0" encoding="utf-8"?>
<a:theme xmlns:a="http://schemas.openxmlformats.org/drawingml/2006/main" name="Ephesus template">
  <a:themeElements>
    <a:clrScheme name="Custom 347">
      <a:dk1>
        <a:srgbClr val="26303D"/>
      </a:dk1>
      <a:lt1>
        <a:srgbClr val="FFFFFF"/>
      </a:lt1>
      <a:dk2>
        <a:srgbClr val="848E91"/>
      </a:dk2>
      <a:lt2>
        <a:srgbClr val="E3EAEB"/>
      </a:lt2>
      <a:accent1>
        <a:srgbClr val="1594B5"/>
      </a:accent1>
      <a:accent2>
        <a:srgbClr val="8ACBD1"/>
      </a:accent2>
      <a:accent3>
        <a:srgbClr val="AFD3AB"/>
      </a:accent3>
      <a:accent4>
        <a:srgbClr val="EBDE4F"/>
      </a:accent4>
      <a:accent5>
        <a:srgbClr val="A9AD9A"/>
      </a:accent5>
      <a:accent6>
        <a:srgbClr val="5D767C"/>
      </a:accent6>
      <a:hlink>
        <a:srgbClr val="26303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1334</TotalTime>
  <Words>876</Words>
  <Application>Microsoft Office PowerPoint</Application>
  <PresentationFormat>On-screen Show (16:9)</PresentationFormat>
  <Paragraphs>146</Paragraphs>
  <Slides>24</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Wingdings</vt:lpstr>
      <vt:lpstr>Encode Sans Semi Condensed Light</vt:lpstr>
      <vt:lpstr>Calibri</vt:lpstr>
      <vt:lpstr>Amatic SC</vt:lpstr>
      <vt:lpstr>Encode Sans Semi Condensed</vt:lpstr>
      <vt:lpstr>Calisto MT</vt:lpstr>
      <vt:lpstr>Ephesus template</vt:lpstr>
      <vt:lpstr>Finemate</vt:lpstr>
      <vt:lpstr>PowerPoint Presentation</vt:lpstr>
      <vt:lpstr>PowerPoint Presentation</vt:lpstr>
      <vt:lpstr>PowerPoint Presentation</vt:lpstr>
      <vt:lpstr>Solution</vt:lpstr>
      <vt:lpstr>Objective</vt:lpstr>
      <vt:lpstr>PowerPoint Presentation</vt:lpstr>
      <vt:lpstr>1. Retention Engine ?</vt:lpstr>
      <vt:lpstr>PowerPoint Presentation</vt:lpstr>
      <vt:lpstr>What Affects Cognition ?</vt:lpstr>
      <vt:lpstr>2. Social Learning Platform ?</vt:lpstr>
      <vt:lpstr>PowerPoint Presentation</vt:lpstr>
      <vt:lpstr>3. Student Management System ?</vt:lpstr>
      <vt:lpstr>PowerPoint Presentation</vt:lpstr>
      <vt:lpstr>PowerPoint Presentation</vt:lpstr>
      <vt:lpstr>PowerPoint Presentation</vt:lpstr>
      <vt:lpstr>Target Audience &amp; Benefits</vt:lpstr>
      <vt:lpstr>51,649</vt:lpstr>
      <vt:lpstr>?</vt:lpstr>
      <vt:lpstr>Business Model</vt:lpstr>
      <vt:lpstr>Traction</vt:lpstr>
      <vt:lpstr>Road Map</vt:lpstr>
      <vt:lpstr>Team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Finemate</dc:title>
  <dc:creator>Akshat Bafna</dc:creator>
  <cp:lastModifiedBy>Akshat Bafna</cp:lastModifiedBy>
  <cp:revision>43</cp:revision>
  <dcterms:modified xsi:type="dcterms:W3CDTF">2023-01-05T12:58:46Z</dcterms:modified>
</cp:coreProperties>
</file>